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97" r:id="rId4"/>
    <p:sldId id="296" r:id="rId5"/>
    <p:sldId id="285" r:id="rId6"/>
    <p:sldId id="289" r:id="rId7"/>
    <p:sldId id="287" r:id="rId8"/>
    <p:sldId id="290" r:id="rId9"/>
    <p:sldId id="291" r:id="rId10"/>
    <p:sldId id="292" r:id="rId11"/>
    <p:sldId id="293" r:id="rId12"/>
    <p:sldId id="288" r:id="rId13"/>
    <p:sldId id="267" r:id="rId14"/>
    <p:sldId id="286" r:id="rId15"/>
    <p:sldId id="299" r:id="rId16"/>
    <p:sldId id="282" r:id="rId17"/>
    <p:sldId id="294" r:id="rId18"/>
    <p:sldId id="271" r:id="rId19"/>
    <p:sldId id="298" r:id="rId20"/>
    <p:sldId id="295" r:id="rId21"/>
    <p:sldId id="284" r:id="rId22"/>
  </p:sldIdLst>
  <p:sldSz cx="9144000" cy="5143500" type="screen16x9"/>
  <p:notesSz cx="6858000" cy="9144000"/>
  <p:embeddedFontLst>
    <p:embeddedFont>
      <p:font typeface="Be Vietnam Pro" panose="020B0604020202020204" charset="0"/>
      <p:regular r:id="rId24"/>
      <p:bold r:id="rId25"/>
      <p:italic r:id="rId26"/>
      <p:boldItalic r:id="rId27"/>
    </p:embeddedFont>
    <p:embeddedFont>
      <p:font typeface="Be Vietnam Pro Light" panose="020B0604020202020204" charset="0"/>
      <p:regular r:id="rId28"/>
      <p:bold r:id="rId29"/>
      <p:italic r:id="rId30"/>
      <p:boldItalic r:id="rId31"/>
    </p:embeddedFont>
    <p:embeddedFont>
      <p:font typeface="Be Vietnam Pro Medium" panose="020B0604020202020204" charset="0"/>
      <p:regular r:id="rId32"/>
      <p:bold r:id="rId33"/>
      <p:italic r:id="rId34"/>
      <p:boldItalic r:id="rId35"/>
    </p:embeddedFont>
    <p:embeddedFont>
      <p:font typeface="Be Vietnam Pro SemiBold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96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5201AF-7ED7-413F-AC6A-83A44F792D74}">
  <a:tblStyle styleId="{565201AF-7ED7-413F-AC6A-83A44F792D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33" autoAdjust="0"/>
    <p:restoredTop sz="86438" autoAdjust="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>
        <p:guide orient="horz" pos="30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Phillips" userId="6c1ba28f-780b-4cce-89fb-0ef6a055e218" providerId="ADAL" clId="{C75360DD-3F6E-4465-8946-43134A62450C}"/>
    <pc:docChg chg="undo redo custSel addSld delSld modSld sldOrd modMainMaster">
      <pc:chgData name="Matt Phillips" userId="6c1ba28f-780b-4cce-89fb-0ef6a055e218" providerId="ADAL" clId="{C75360DD-3F6E-4465-8946-43134A62450C}" dt="2024-02-21T05:22:33.885" v="23567" actId="20577"/>
      <pc:docMkLst>
        <pc:docMk/>
      </pc:docMkLst>
      <pc:sldChg chg="addSp delSp modSp mod modNotesTx">
        <pc:chgData name="Matt Phillips" userId="6c1ba28f-780b-4cce-89fb-0ef6a055e218" providerId="ADAL" clId="{C75360DD-3F6E-4465-8946-43134A62450C}" dt="2024-02-20T02:03:41.126" v="22618" actId="20577"/>
        <pc:sldMkLst>
          <pc:docMk/>
          <pc:sldMk cId="0" sldId="256"/>
        </pc:sldMkLst>
        <pc:spChg chg="add del mod">
          <ac:chgData name="Matt Phillips" userId="6c1ba28f-780b-4cce-89fb-0ef6a055e218" providerId="ADAL" clId="{C75360DD-3F6E-4465-8946-43134A62450C}" dt="2024-02-15T20:48:45.053" v="4017" actId="478"/>
          <ac:spMkLst>
            <pc:docMk/>
            <pc:sldMk cId="0" sldId="256"/>
            <ac:spMk id="3" creationId="{1B4D3200-B3ED-647B-E78A-4188CDB921E1}"/>
          </ac:spMkLst>
        </pc:spChg>
        <pc:spChg chg="mod">
          <ac:chgData name="Matt Phillips" userId="6c1ba28f-780b-4cce-89fb-0ef6a055e218" providerId="ADAL" clId="{C75360DD-3F6E-4465-8946-43134A62450C}" dt="2024-02-19T20:48:15.451" v="7880" actId="1076"/>
          <ac:spMkLst>
            <pc:docMk/>
            <pc:sldMk cId="0" sldId="256"/>
            <ac:spMk id="78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9T20:47:48.168" v="7875" actId="1076"/>
          <ac:spMkLst>
            <pc:docMk/>
            <pc:sldMk cId="0" sldId="256"/>
            <ac:spMk id="79" creationId="{00000000-0000-0000-0000-000000000000}"/>
          </ac:spMkLst>
        </pc:spChg>
        <pc:spChg chg="add del mod">
          <ac:chgData name="Matt Phillips" userId="6c1ba28f-780b-4cce-89fb-0ef6a055e218" providerId="ADAL" clId="{C75360DD-3F6E-4465-8946-43134A62450C}" dt="2024-02-19T20:48:09.369" v="7879" actId="1076"/>
          <ac:spMkLst>
            <pc:docMk/>
            <pc:sldMk cId="0" sldId="256"/>
            <ac:spMk id="80" creationId="{00000000-0000-0000-0000-000000000000}"/>
          </ac:spMkLst>
        </pc:spChg>
        <pc:picChg chg="mod">
          <ac:chgData name="Matt Phillips" userId="6c1ba28f-780b-4cce-89fb-0ef6a055e218" providerId="ADAL" clId="{C75360DD-3F6E-4465-8946-43134A62450C}" dt="2024-02-19T20:48:01.892" v="7878" actId="1076"/>
          <ac:picMkLst>
            <pc:docMk/>
            <pc:sldMk cId="0" sldId="256"/>
            <ac:picMk id="76" creationId="{00000000-0000-0000-0000-000000000000}"/>
          </ac:picMkLst>
        </pc:picChg>
      </pc:sldChg>
      <pc:sldChg chg="delSp modSp mod modNotesTx">
        <pc:chgData name="Matt Phillips" userId="6c1ba28f-780b-4cce-89fb-0ef6a055e218" providerId="ADAL" clId="{C75360DD-3F6E-4465-8946-43134A62450C}" dt="2024-02-20T02:04:26.727" v="22624" actId="20577"/>
        <pc:sldMkLst>
          <pc:docMk/>
          <pc:sldMk cId="0" sldId="257"/>
        </pc:sldMkLst>
        <pc:spChg chg="mod">
          <ac:chgData name="Matt Phillips" userId="6c1ba28f-780b-4cce-89fb-0ef6a055e218" providerId="ADAL" clId="{C75360DD-3F6E-4465-8946-43134A62450C}" dt="2024-02-16T17:34:14.873" v="6166" actId="20577"/>
          <ac:spMkLst>
            <pc:docMk/>
            <pc:sldMk cId="0" sldId="257"/>
            <ac:spMk id="89" creationId="{00000000-0000-0000-0000-000000000000}"/>
          </ac:spMkLst>
        </pc:spChg>
        <pc:spChg chg="del mod">
          <ac:chgData name="Matt Phillips" userId="6c1ba28f-780b-4cce-89fb-0ef6a055e218" providerId="ADAL" clId="{C75360DD-3F6E-4465-8946-43134A62450C}" dt="2024-02-15T20:46:59.998" v="3996" actId="478"/>
          <ac:spMkLst>
            <pc:docMk/>
            <pc:sldMk cId="0" sldId="257"/>
            <ac:spMk id="90" creationId="{00000000-0000-0000-0000-000000000000}"/>
          </ac:spMkLst>
        </pc:spChg>
        <pc:cxnChg chg="mod">
          <ac:chgData name="Matt Phillips" userId="6c1ba28f-780b-4cce-89fb-0ef6a055e218" providerId="ADAL" clId="{C75360DD-3F6E-4465-8946-43134A62450C}" dt="2024-02-16T17:31:12.145" v="6136" actId="14100"/>
          <ac:cxnSpMkLst>
            <pc:docMk/>
            <pc:sldMk cId="0" sldId="257"/>
            <ac:cxnSpMk id="91" creationId="{00000000-0000-0000-0000-000000000000}"/>
          </ac:cxnSpMkLst>
        </pc:cxnChg>
        <pc:cxnChg chg="del">
          <ac:chgData name="Matt Phillips" userId="6c1ba28f-780b-4cce-89fb-0ef6a055e218" providerId="ADAL" clId="{C75360DD-3F6E-4465-8946-43134A62450C}" dt="2024-02-15T20:46:55.667" v="3995" actId="478"/>
          <ac:cxnSpMkLst>
            <pc:docMk/>
            <pc:sldMk cId="0" sldId="257"/>
            <ac:cxnSpMk id="92" creationId="{00000000-0000-0000-0000-000000000000}"/>
          </ac:cxnSpMkLst>
        </pc:cxnChg>
      </pc:sldChg>
      <pc:sldChg chg="addSp delSp modSp del mod or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58"/>
        </pc:sldMkLst>
        <pc:spChg chg="add mod">
          <ac:chgData name="Matt Phillips" userId="6c1ba28f-780b-4cce-89fb-0ef6a055e218" providerId="ADAL" clId="{C75360DD-3F6E-4465-8946-43134A62450C}" dt="2024-02-15T21:05:05.813" v="4049" actId="478"/>
          <ac:spMkLst>
            <pc:docMk/>
            <pc:sldMk cId="0" sldId="258"/>
            <ac:spMk id="3" creationId="{37B0D4B2-7DA1-EB2E-1020-10EEB7A5DC90}"/>
          </ac:spMkLst>
        </pc:spChg>
        <pc:spChg chg="mod">
          <ac:chgData name="Matt Phillips" userId="6c1ba28f-780b-4cce-89fb-0ef6a055e218" providerId="ADAL" clId="{C75360DD-3F6E-4465-8946-43134A62450C}" dt="2024-02-15T17:03:19.219" v="81" actId="1076"/>
          <ac:spMkLst>
            <pc:docMk/>
            <pc:sldMk cId="0" sldId="258"/>
            <ac:spMk id="98" creationId="{00000000-0000-0000-0000-000000000000}"/>
          </ac:spMkLst>
        </pc:spChg>
        <pc:spChg chg="del">
          <ac:chgData name="Matt Phillips" userId="6c1ba28f-780b-4cce-89fb-0ef6a055e218" providerId="ADAL" clId="{C75360DD-3F6E-4465-8946-43134A62450C}" dt="2024-02-15T21:05:05.813" v="4049" actId="478"/>
          <ac:spMkLst>
            <pc:docMk/>
            <pc:sldMk cId="0" sldId="258"/>
            <ac:spMk id="102" creationId="{00000000-0000-0000-0000-000000000000}"/>
          </ac:spMkLst>
        </pc:spChg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59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60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61"/>
        </pc:sldMkLst>
      </pc:sldChg>
      <pc:sldChg chg="del mod or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62"/>
        </pc:sldMkLst>
      </pc:sldChg>
      <pc:sldChg chg="addSp modSp del mod or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63"/>
        </pc:sldMkLst>
        <pc:spChg chg="add mod">
          <ac:chgData name="Matt Phillips" userId="6c1ba28f-780b-4cce-89fb-0ef6a055e218" providerId="ADAL" clId="{C75360DD-3F6E-4465-8946-43134A62450C}" dt="2024-02-15T21:03:13.435" v="4048"/>
          <ac:spMkLst>
            <pc:docMk/>
            <pc:sldMk cId="0" sldId="263"/>
            <ac:spMk id="2" creationId="{4D86F2EF-BC7D-C9BE-5E30-972A3F741E9A}"/>
          </ac:spMkLst>
        </pc:spChg>
        <pc:spChg chg="add mod">
          <ac:chgData name="Matt Phillips" userId="6c1ba28f-780b-4cce-89fb-0ef6a055e218" providerId="ADAL" clId="{C75360DD-3F6E-4465-8946-43134A62450C}" dt="2024-02-15T21:03:13.435" v="4048"/>
          <ac:spMkLst>
            <pc:docMk/>
            <pc:sldMk cId="0" sldId="263"/>
            <ac:spMk id="3" creationId="{0765C0DE-C030-D239-9522-F09B5F935D71}"/>
          </ac:spMkLst>
        </pc:spChg>
        <pc:spChg chg="add mod">
          <ac:chgData name="Matt Phillips" userId="6c1ba28f-780b-4cce-89fb-0ef6a055e218" providerId="ADAL" clId="{C75360DD-3F6E-4465-8946-43134A62450C}" dt="2024-02-15T21:03:13.435" v="4048"/>
          <ac:spMkLst>
            <pc:docMk/>
            <pc:sldMk cId="0" sldId="263"/>
            <ac:spMk id="4" creationId="{9D8B2ED7-6FC1-3945-D478-CA693971CFB2}"/>
          </ac:spMkLst>
        </pc:spChg>
        <pc:spChg chg="add mod">
          <ac:chgData name="Matt Phillips" userId="6c1ba28f-780b-4cce-89fb-0ef6a055e218" providerId="ADAL" clId="{C75360DD-3F6E-4465-8946-43134A62450C}" dt="2024-02-15T21:03:13.435" v="4048"/>
          <ac:spMkLst>
            <pc:docMk/>
            <pc:sldMk cId="0" sldId="263"/>
            <ac:spMk id="5" creationId="{A733C3C4-F9FA-0CA7-695E-A7ED5AA8C37B}"/>
          </ac:spMkLst>
        </pc:spChg>
        <pc:spChg chg="add mod">
          <ac:chgData name="Matt Phillips" userId="6c1ba28f-780b-4cce-89fb-0ef6a055e218" providerId="ADAL" clId="{C75360DD-3F6E-4465-8946-43134A62450C}" dt="2024-02-15T21:03:13.435" v="4048"/>
          <ac:spMkLst>
            <pc:docMk/>
            <pc:sldMk cId="0" sldId="263"/>
            <ac:spMk id="6" creationId="{3E8012CE-BEA9-AF90-1BA2-A551097FE6C2}"/>
          </ac:spMkLst>
        </pc:spChg>
        <pc:spChg chg="add mod">
          <ac:chgData name="Matt Phillips" userId="6c1ba28f-780b-4cce-89fb-0ef6a055e218" providerId="ADAL" clId="{C75360DD-3F6E-4465-8946-43134A62450C}" dt="2024-02-15T21:03:13.435" v="4048"/>
          <ac:spMkLst>
            <pc:docMk/>
            <pc:sldMk cId="0" sldId="263"/>
            <ac:spMk id="7" creationId="{8CE05EB3-8F36-A195-FCBC-116BE9E38271}"/>
          </ac:spMkLst>
        </pc:spChg>
        <pc:spChg chg="add mod">
          <ac:chgData name="Matt Phillips" userId="6c1ba28f-780b-4cce-89fb-0ef6a055e218" providerId="ADAL" clId="{C75360DD-3F6E-4465-8946-43134A62450C}" dt="2024-02-15T21:03:13.435" v="4048"/>
          <ac:spMkLst>
            <pc:docMk/>
            <pc:sldMk cId="0" sldId="263"/>
            <ac:spMk id="8" creationId="{151B3ABE-B3AB-84AA-2406-6AF3DCD00DE5}"/>
          </ac:spMkLst>
        </pc:spChg>
        <pc:spChg chg="add mod">
          <ac:chgData name="Matt Phillips" userId="6c1ba28f-780b-4cce-89fb-0ef6a055e218" providerId="ADAL" clId="{C75360DD-3F6E-4465-8946-43134A62450C}" dt="2024-02-15T21:03:13.435" v="4048"/>
          <ac:spMkLst>
            <pc:docMk/>
            <pc:sldMk cId="0" sldId="263"/>
            <ac:spMk id="9" creationId="{B996E1C9-C7DF-8CAC-999F-CF1CDFF9A49A}"/>
          </ac:spMkLst>
        </pc:spChg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64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65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66"/>
        </pc:sldMkLst>
      </pc:sldChg>
      <pc:sldChg chg="addSp delSp modSp mod ord modShow modNotesTx">
        <pc:chgData name="Matt Phillips" userId="6c1ba28f-780b-4cce-89fb-0ef6a055e218" providerId="ADAL" clId="{C75360DD-3F6E-4465-8946-43134A62450C}" dt="2024-02-19T21:32:04.470" v="17979" actId="20577"/>
        <pc:sldMkLst>
          <pc:docMk/>
          <pc:sldMk cId="0" sldId="267"/>
        </pc:sldMkLst>
        <pc:spChg chg="add del mod">
          <ac:chgData name="Matt Phillips" userId="6c1ba28f-780b-4cce-89fb-0ef6a055e218" providerId="ADAL" clId="{C75360DD-3F6E-4465-8946-43134A62450C}" dt="2024-02-15T17:15:25.924" v="770" actId="478"/>
          <ac:spMkLst>
            <pc:docMk/>
            <pc:sldMk cId="0" sldId="267"/>
            <ac:spMk id="3" creationId="{034648F4-7310-1C75-704E-1A59F243996E}"/>
          </ac:spMkLst>
        </pc:spChg>
        <pc:spChg chg="add del mod topLvl">
          <ac:chgData name="Matt Phillips" userId="6c1ba28f-780b-4cce-89fb-0ef6a055e218" providerId="ADAL" clId="{C75360DD-3F6E-4465-8946-43134A62450C}" dt="2024-02-16T22:22:40.853" v="7858" actId="478"/>
          <ac:spMkLst>
            <pc:docMk/>
            <pc:sldMk cId="0" sldId="267"/>
            <ac:spMk id="4" creationId="{A4DD94D0-6AE4-A80D-F45A-7218FB14115F}"/>
          </ac:spMkLst>
        </pc:spChg>
        <pc:spChg chg="add mod">
          <ac:chgData name="Matt Phillips" userId="6c1ba28f-780b-4cce-89fb-0ef6a055e218" providerId="ADAL" clId="{C75360DD-3F6E-4465-8946-43134A62450C}" dt="2024-02-15T17:16:07.919" v="825" actId="478"/>
          <ac:spMkLst>
            <pc:docMk/>
            <pc:sldMk cId="0" sldId="267"/>
            <ac:spMk id="6" creationId="{90A92895-20B9-F8C5-EADA-BCD7942C61FC}"/>
          </ac:spMkLst>
        </pc:spChg>
        <pc:spChg chg="mod">
          <ac:chgData name="Matt Phillips" userId="6c1ba28f-780b-4cce-89fb-0ef6a055e218" providerId="ADAL" clId="{C75360DD-3F6E-4465-8946-43134A62450C}" dt="2024-02-16T22:22:55.967" v="7861" actId="1076"/>
          <ac:spMkLst>
            <pc:docMk/>
            <pc:sldMk cId="0" sldId="267"/>
            <ac:spMk id="193" creationId="{00000000-0000-0000-0000-000000000000}"/>
          </ac:spMkLst>
        </pc:spChg>
        <pc:spChg chg="del mod">
          <ac:chgData name="Matt Phillips" userId="6c1ba28f-780b-4cce-89fb-0ef6a055e218" providerId="ADAL" clId="{C75360DD-3F6E-4465-8946-43134A62450C}" dt="2024-02-15T17:48:36.195" v="1898" actId="478"/>
          <ac:spMkLst>
            <pc:docMk/>
            <pc:sldMk cId="0" sldId="267"/>
            <ac:spMk id="194" creationId="{00000000-0000-0000-0000-000000000000}"/>
          </ac:spMkLst>
        </pc:spChg>
        <pc:spChg chg="mod topLvl">
          <ac:chgData name="Matt Phillips" userId="6c1ba28f-780b-4cce-89fb-0ef6a055e218" providerId="ADAL" clId="{C75360DD-3F6E-4465-8946-43134A62450C}" dt="2024-02-16T22:22:43.474" v="7859" actId="1076"/>
          <ac:spMkLst>
            <pc:docMk/>
            <pc:sldMk cId="0" sldId="267"/>
            <ac:spMk id="195" creationId="{00000000-0000-0000-0000-000000000000}"/>
          </ac:spMkLst>
        </pc:spChg>
        <pc:spChg chg="del">
          <ac:chgData name="Matt Phillips" userId="6c1ba28f-780b-4cce-89fb-0ef6a055e218" providerId="ADAL" clId="{C75360DD-3F6E-4465-8946-43134A62450C}" dt="2024-02-15T17:16:07.919" v="825" actId="478"/>
          <ac:spMkLst>
            <pc:docMk/>
            <pc:sldMk cId="0" sldId="267"/>
            <ac:spMk id="196" creationId="{00000000-0000-0000-0000-000000000000}"/>
          </ac:spMkLst>
        </pc:spChg>
        <pc:grpChg chg="add del mod">
          <ac:chgData name="Matt Phillips" userId="6c1ba28f-780b-4cce-89fb-0ef6a055e218" providerId="ADAL" clId="{C75360DD-3F6E-4465-8946-43134A62450C}" dt="2024-02-15T17:25:33.564" v="1289" actId="165"/>
          <ac:grpSpMkLst>
            <pc:docMk/>
            <pc:sldMk cId="0" sldId="267"/>
            <ac:grpSpMk id="7" creationId="{0D9EA55C-376A-688B-1073-205EEA6E95D0}"/>
          </ac:grpSpMkLst>
        </pc:grpChg>
      </pc:sldChg>
      <pc:sldChg chg="addSp delSp modSp del mod ord modShow">
        <pc:chgData name="Matt Phillips" userId="6c1ba28f-780b-4cce-89fb-0ef6a055e218" providerId="ADAL" clId="{C75360DD-3F6E-4465-8946-43134A62450C}" dt="2024-02-15T18:13:02.027" v="2876" actId="47"/>
        <pc:sldMkLst>
          <pc:docMk/>
          <pc:sldMk cId="0" sldId="268"/>
        </pc:sldMkLst>
        <pc:spChg chg="add del mod">
          <ac:chgData name="Matt Phillips" userId="6c1ba28f-780b-4cce-89fb-0ef6a055e218" providerId="ADAL" clId="{C75360DD-3F6E-4465-8946-43134A62450C}" dt="2024-02-15T18:11:41.724" v="2763" actId="478"/>
          <ac:spMkLst>
            <pc:docMk/>
            <pc:sldMk cId="0" sldId="268"/>
            <ac:spMk id="3" creationId="{11C1C202-668C-99A0-26DB-12290BA2A937}"/>
          </ac:spMkLst>
        </pc:spChg>
        <pc:spChg chg="add mod">
          <ac:chgData name="Matt Phillips" userId="6c1ba28f-780b-4cce-89fb-0ef6a055e218" providerId="ADAL" clId="{C75360DD-3F6E-4465-8946-43134A62450C}" dt="2024-02-15T18:12:47.121" v="2840" actId="478"/>
          <ac:spMkLst>
            <pc:docMk/>
            <pc:sldMk cId="0" sldId="268"/>
            <ac:spMk id="5" creationId="{6C384DAF-B7AC-DB8D-8EB1-BC5EED902DA1}"/>
          </ac:spMkLst>
        </pc:spChg>
        <pc:spChg chg="mod">
          <ac:chgData name="Matt Phillips" userId="6c1ba28f-780b-4cce-89fb-0ef6a055e218" providerId="ADAL" clId="{C75360DD-3F6E-4465-8946-43134A62450C}" dt="2024-02-15T18:12:54.993" v="2875" actId="20577"/>
          <ac:spMkLst>
            <pc:docMk/>
            <pc:sldMk cId="0" sldId="268"/>
            <ac:spMk id="202" creationId="{00000000-0000-0000-0000-000000000000}"/>
          </ac:spMkLst>
        </pc:spChg>
        <pc:spChg chg="add del mod">
          <ac:chgData name="Matt Phillips" userId="6c1ba28f-780b-4cce-89fb-0ef6a055e218" providerId="ADAL" clId="{C75360DD-3F6E-4465-8946-43134A62450C}" dt="2024-02-15T18:12:47.121" v="2840" actId="478"/>
          <ac:spMkLst>
            <pc:docMk/>
            <pc:sldMk cId="0" sldId="268"/>
            <ac:spMk id="203" creationId="{00000000-0000-0000-0000-000000000000}"/>
          </ac:spMkLst>
        </pc:spChg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69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70"/>
        </pc:sldMkLst>
      </pc:sldChg>
      <pc:sldChg chg="addSp delSp modSp mod ord modShow modNotesTx">
        <pc:chgData name="Matt Phillips" userId="6c1ba28f-780b-4cce-89fb-0ef6a055e218" providerId="ADAL" clId="{C75360DD-3F6E-4465-8946-43134A62450C}" dt="2024-02-19T21:41:14.101" v="20620" actId="20577"/>
        <pc:sldMkLst>
          <pc:docMk/>
          <pc:sldMk cId="0" sldId="271"/>
        </pc:sldMkLst>
        <pc:spChg chg="add del mod">
          <ac:chgData name="Matt Phillips" userId="6c1ba28f-780b-4cce-89fb-0ef6a055e218" providerId="ADAL" clId="{C75360DD-3F6E-4465-8946-43134A62450C}" dt="2024-02-16T22:06:08.931" v="7481" actId="478"/>
          <ac:spMkLst>
            <pc:docMk/>
            <pc:sldMk cId="0" sldId="271"/>
            <ac:spMk id="2" creationId="{9513BAC6-F876-B746-4576-BDC99AE88334}"/>
          </ac:spMkLst>
        </pc:spChg>
        <pc:spChg chg="del">
          <ac:chgData name="Matt Phillips" userId="6c1ba28f-780b-4cce-89fb-0ef6a055e218" providerId="ADAL" clId="{C75360DD-3F6E-4465-8946-43134A62450C}" dt="2024-02-15T21:13:40.795" v="4359" actId="478"/>
          <ac:spMkLst>
            <pc:docMk/>
            <pc:sldMk cId="0" sldId="271"/>
            <ac:spMk id="233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6T22:08:44.080" v="7783" actId="20577"/>
          <ac:spMkLst>
            <pc:docMk/>
            <pc:sldMk cId="0" sldId="271"/>
            <ac:spMk id="234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21:14:23.038" v="4360" actId="14100"/>
          <ac:spMkLst>
            <pc:docMk/>
            <pc:sldMk cId="0" sldId="271"/>
            <ac:spMk id="235" creationId="{00000000-0000-0000-0000-000000000000}"/>
          </ac:spMkLst>
        </pc:spChg>
        <pc:picChg chg="add del">
          <ac:chgData name="Matt Phillips" userId="6c1ba28f-780b-4cce-89fb-0ef6a055e218" providerId="ADAL" clId="{C75360DD-3F6E-4465-8946-43134A62450C}" dt="2024-02-16T22:10:00.766" v="7802" actId="478"/>
          <ac:picMkLst>
            <pc:docMk/>
            <pc:sldMk cId="0" sldId="271"/>
            <ac:picMk id="229" creationId="{00000000-0000-0000-0000-000000000000}"/>
          </ac:picMkLst>
        </pc:picChg>
        <pc:picChg chg="del">
          <ac:chgData name="Matt Phillips" userId="6c1ba28f-780b-4cce-89fb-0ef6a055e218" providerId="ADAL" clId="{C75360DD-3F6E-4465-8946-43134A62450C}" dt="2024-02-16T22:09:46.726" v="7796" actId="478"/>
          <ac:picMkLst>
            <pc:docMk/>
            <pc:sldMk cId="0" sldId="271"/>
            <ac:picMk id="231" creationId="{00000000-0000-0000-0000-000000000000}"/>
          </ac:picMkLst>
        </pc:picChg>
        <pc:picChg chg="mod">
          <ac:chgData name="Matt Phillips" userId="6c1ba28f-780b-4cce-89fb-0ef6a055e218" providerId="ADAL" clId="{C75360DD-3F6E-4465-8946-43134A62450C}" dt="2024-02-16T22:10:03.631" v="7803" actId="14100"/>
          <ac:picMkLst>
            <pc:docMk/>
            <pc:sldMk cId="0" sldId="271"/>
            <ac:picMk id="232" creationId="{00000000-0000-0000-0000-000000000000}"/>
          </ac:picMkLst>
        </pc:picChg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72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73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74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75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76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77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78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79"/>
        </pc:sldMkLst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80"/>
        </pc:sldMkLst>
      </pc:sldChg>
      <pc:sldChg chg="del mod or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81"/>
        </pc:sldMkLst>
      </pc:sldChg>
      <pc:sldChg chg="addSp delSp modSp mod ord modAnim modShow modNotesTx">
        <pc:chgData name="Matt Phillips" userId="6c1ba28f-780b-4cce-89fb-0ef6a055e218" providerId="ADAL" clId="{C75360DD-3F6E-4465-8946-43134A62450C}" dt="2024-02-20T02:19:37.970" v="23458" actId="20577"/>
        <pc:sldMkLst>
          <pc:docMk/>
          <pc:sldMk cId="0" sldId="282"/>
        </pc:sldMkLst>
        <pc:spChg chg="add mod">
          <ac:chgData name="Matt Phillips" userId="6c1ba28f-780b-4cce-89fb-0ef6a055e218" providerId="ADAL" clId="{C75360DD-3F6E-4465-8946-43134A62450C}" dt="2024-02-15T17:20:49.598" v="1202" actId="478"/>
          <ac:spMkLst>
            <pc:docMk/>
            <pc:sldMk cId="0" sldId="282"/>
            <ac:spMk id="3" creationId="{889C931B-6D6D-9D37-CA1A-9185963455B2}"/>
          </ac:spMkLst>
        </pc:spChg>
        <pc:spChg chg="add del">
          <ac:chgData name="Matt Phillips" userId="6c1ba28f-780b-4cce-89fb-0ef6a055e218" providerId="ADAL" clId="{C75360DD-3F6E-4465-8946-43134A62450C}" dt="2024-02-15T17:31:43.281" v="1331" actId="478"/>
          <ac:spMkLst>
            <pc:docMk/>
            <pc:sldMk cId="0" sldId="282"/>
            <ac:spMk id="5" creationId="{19636958-870B-489F-12E7-14B5CE86104D}"/>
          </ac:spMkLst>
        </pc:spChg>
        <pc:spChg chg="add mod">
          <ac:chgData name="Matt Phillips" userId="6c1ba28f-780b-4cce-89fb-0ef6a055e218" providerId="ADAL" clId="{C75360DD-3F6E-4465-8946-43134A62450C}" dt="2024-02-15T17:41:54.762" v="1843" actId="20577"/>
          <ac:spMkLst>
            <pc:docMk/>
            <pc:sldMk cId="0" sldId="282"/>
            <ac:spMk id="6" creationId="{FFBBDF59-FAA0-FF76-79F4-5D8FE6345FCB}"/>
          </ac:spMkLst>
        </pc:spChg>
        <pc:spChg chg="mod">
          <ac:chgData name="Matt Phillips" userId="6c1ba28f-780b-4cce-89fb-0ef6a055e218" providerId="ADAL" clId="{C75360DD-3F6E-4465-8946-43134A62450C}" dt="2024-02-15T17:20:46.798" v="1201" actId="20577"/>
          <ac:spMkLst>
            <pc:docMk/>
            <pc:sldMk cId="0" sldId="282"/>
            <ac:spMk id="363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17:22:34.089" v="1268" actId="20577"/>
          <ac:spMkLst>
            <pc:docMk/>
            <pc:sldMk cId="0" sldId="282"/>
            <ac:spMk id="364" creationId="{00000000-0000-0000-0000-000000000000}"/>
          </ac:spMkLst>
        </pc:spChg>
        <pc:spChg chg="del mod">
          <ac:chgData name="Matt Phillips" userId="6c1ba28f-780b-4cce-89fb-0ef6a055e218" providerId="ADAL" clId="{C75360DD-3F6E-4465-8946-43134A62450C}" dt="2024-02-15T17:20:49.598" v="1202" actId="478"/>
          <ac:spMkLst>
            <pc:docMk/>
            <pc:sldMk cId="0" sldId="282"/>
            <ac:spMk id="366" creationId="{00000000-0000-0000-0000-000000000000}"/>
          </ac:spMkLst>
        </pc:spChg>
      </pc:sldChg>
      <pc:sldChg chg="del mod modShow">
        <pc:chgData name="Matt Phillips" userId="6c1ba28f-780b-4cce-89fb-0ef6a055e218" providerId="ADAL" clId="{C75360DD-3F6E-4465-8946-43134A62450C}" dt="2024-02-20T02:23:07.370" v="23566" actId="47"/>
        <pc:sldMkLst>
          <pc:docMk/>
          <pc:sldMk cId="0" sldId="283"/>
        </pc:sldMkLst>
      </pc:sldChg>
      <pc:sldChg chg="delSp mod ord modNotes modNotesTx">
        <pc:chgData name="Matt Phillips" userId="6c1ba28f-780b-4cce-89fb-0ef6a055e218" providerId="ADAL" clId="{C75360DD-3F6E-4465-8946-43134A62450C}" dt="2024-02-19T21:47:27.520" v="22391" actId="20577"/>
        <pc:sldMkLst>
          <pc:docMk/>
          <pc:sldMk cId="0" sldId="284"/>
        </pc:sldMkLst>
        <pc:spChg chg="del">
          <ac:chgData name="Matt Phillips" userId="6c1ba28f-780b-4cce-89fb-0ef6a055e218" providerId="ADAL" clId="{C75360DD-3F6E-4465-8946-43134A62450C}" dt="2024-02-19T20:46:57.177" v="7864" actId="478"/>
          <ac:spMkLst>
            <pc:docMk/>
            <pc:sldMk cId="0" sldId="284"/>
            <ac:spMk id="385" creationId="{00000000-0000-0000-0000-000000000000}"/>
          </ac:spMkLst>
        </pc:spChg>
      </pc:sldChg>
      <pc:sldChg chg="modSp mod ord modNotes modNotesTx">
        <pc:chgData name="Matt Phillips" userId="6c1ba28f-780b-4cce-89fb-0ef6a055e218" providerId="ADAL" clId="{C75360DD-3F6E-4465-8946-43134A62450C}" dt="2024-02-20T02:09:20.958" v="23132" actId="20577"/>
        <pc:sldMkLst>
          <pc:docMk/>
          <pc:sldMk cId="0" sldId="285"/>
        </pc:sldMkLst>
        <pc:spChg chg="mod">
          <ac:chgData name="Matt Phillips" userId="6c1ba28f-780b-4cce-89fb-0ef6a055e218" providerId="ADAL" clId="{C75360DD-3F6E-4465-8946-43134A62450C}" dt="2024-02-15T18:11:13.828" v="2761" actId="20577"/>
          <ac:spMkLst>
            <pc:docMk/>
            <pc:sldMk cId="0" sldId="285"/>
            <ac:spMk id="392" creationId="{00000000-0000-0000-0000-000000000000}"/>
          </ac:spMkLst>
        </pc:spChg>
      </pc:sldChg>
      <pc:sldChg chg="addSp delSp modSp mod ord modNotes modNotesTx">
        <pc:chgData name="Matt Phillips" userId="6c1ba28f-780b-4cce-89fb-0ef6a055e218" providerId="ADAL" clId="{C75360DD-3F6E-4465-8946-43134A62450C}" dt="2024-02-19T21:32:30.256" v="18090" actId="20577"/>
        <pc:sldMkLst>
          <pc:docMk/>
          <pc:sldMk cId="0" sldId="286"/>
        </pc:sldMkLst>
        <pc:spChg chg="add mod">
          <ac:chgData name="Matt Phillips" userId="6c1ba28f-780b-4cce-89fb-0ef6a055e218" providerId="ADAL" clId="{C75360DD-3F6E-4465-8946-43134A62450C}" dt="2024-02-15T17:16:49.755" v="826" actId="478"/>
          <ac:spMkLst>
            <pc:docMk/>
            <pc:sldMk cId="0" sldId="286"/>
            <ac:spMk id="3" creationId="{D5C02C15-2292-4C9F-F610-EB220C4F9E53}"/>
          </ac:spMkLst>
        </pc:spChg>
        <pc:spChg chg="mod">
          <ac:chgData name="Matt Phillips" userId="6c1ba28f-780b-4cce-89fb-0ef6a055e218" providerId="ADAL" clId="{C75360DD-3F6E-4465-8946-43134A62450C}" dt="2024-02-16T19:32:52.128" v="7245" actId="688"/>
          <ac:spMkLst>
            <pc:docMk/>
            <pc:sldMk cId="0" sldId="286"/>
            <ac:spMk id="398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17:27:45.674" v="1329" actId="20577"/>
          <ac:spMkLst>
            <pc:docMk/>
            <pc:sldMk cId="0" sldId="286"/>
            <ac:spMk id="399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17:17:50.761" v="931" actId="20577"/>
          <ac:spMkLst>
            <pc:docMk/>
            <pc:sldMk cId="0" sldId="286"/>
            <ac:spMk id="401" creationId="{00000000-0000-0000-0000-000000000000}"/>
          </ac:spMkLst>
        </pc:spChg>
        <pc:spChg chg="del mod">
          <ac:chgData name="Matt Phillips" userId="6c1ba28f-780b-4cce-89fb-0ef6a055e218" providerId="ADAL" clId="{C75360DD-3F6E-4465-8946-43134A62450C}" dt="2024-02-15T17:18:44.447" v="1032" actId="478"/>
          <ac:spMkLst>
            <pc:docMk/>
            <pc:sldMk cId="0" sldId="286"/>
            <ac:spMk id="402" creationId="{00000000-0000-0000-0000-000000000000}"/>
          </ac:spMkLst>
        </pc:spChg>
        <pc:spChg chg="del">
          <ac:chgData name="Matt Phillips" userId="6c1ba28f-780b-4cce-89fb-0ef6a055e218" providerId="ADAL" clId="{C75360DD-3F6E-4465-8946-43134A62450C}" dt="2024-02-15T17:16:49.755" v="826" actId="478"/>
          <ac:spMkLst>
            <pc:docMk/>
            <pc:sldMk cId="0" sldId="286"/>
            <ac:spMk id="404" creationId="{00000000-0000-0000-0000-000000000000}"/>
          </ac:spMkLst>
        </pc:spChg>
        <pc:cxnChg chg="mod">
          <ac:chgData name="Matt Phillips" userId="6c1ba28f-780b-4cce-89fb-0ef6a055e218" providerId="ADAL" clId="{C75360DD-3F6E-4465-8946-43134A62450C}" dt="2024-02-15T18:13:52.366" v="2879" actId="1076"/>
          <ac:cxnSpMkLst>
            <pc:docMk/>
            <pc:sldMk cId="0" sldId="286"/>
            <ac:cxnSpMk id="400" creationId="{00000000-0000-0000-0000-000000000000}"/>
          </ac:cxnSpMkLst>
        </pc:cxnChg>
      </pc:sldChg>
      <pc:sldChg chg="addSp delSp modSp mod ord modNotes modNotesTx">
        <pc:chgData name="Matt Phillips" userId="6c1ba28f-780b-4cce-89fb-0ef6a055e218" providerId="ADAL" clId="{C75360DD-3F6E-4465-8946-43134A62450C}" dt="2024-02-20T02:10:05.176" v="23257" actId="20577"/>
        <pc:sldMkLst>
          <pc:docMk/>
          <pc:sldMk cId="0" sldId="287"/>
        </pc:sldMkLst>
        <pc:spChg chg="add del mod">
          <ac:chgData name="Matt Phillips" userId="6c1ba28f-780b-4cce-89fb-0ef6a055e218" providerId="ADAL" clId="{C75360DD-3F6E-4465-8946-43134A62450C}" dt="2024-02-15T21:11:34.471" v="4278" actId="478"/>
          <ac:spMkLst>
            <pc:docMk/>
            <pc:sldMk cId="0" sldId="287"/>
            <ac:spMk id="4" creationId="{31989F09-3C56-7B68-AE3E-E3BEE28CBFF3}"/>
          </ac:spMkLst>
        </pc:spChg>
        <pc:spChg chg="add mod">
          <ac:chgData name="Matt Phillips" userId="6c1ba28f-780b-4cce-89fb-0ef6a055e218" providerId="ADAL" clId="{C75360DD-3F6E-4465-8946-43134A62450C}" dt="2024-02-15T22:28:48.245" v="5962" actId="20577"/>
          <ac:spMkLst>
            <pc:docMk/>
            <pc:sldMk cId="0" sldId="287"/>
            <ac:spMk id="7" creationId="{584E215D-F887-3845-9499-755D9ECF8F1C}"/>
          </ac:spMkLst>
        </pc:spChg>
        <pc:spChg chg="del">
          <ac:chgData name="Matt Phillips" userId="6c1ba28f-780b-4cce-89fb-0ef6a055e218" providerId="ADAL" clId="{C75360DD-3F6E-4465-8946-43134A62450C}" dt="2024-02-15T17:52:42.620" v="2060" actId="478"/>
          <ac:spMkLst>
            <pc:docMk/>
            <pc:sldMk cId="0" sldId="287"/>
            <ac:spMk id="409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18:09:57.642" v="2696" actId="20577"/>
          <ac:spMkLst>
            <pc:docMk/>
            <pc:sldMk cId="0" sldId="287"/>
            <ac:spMk id="411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18:00:45.598" v="2319" actId="20577"/>
          <ac:spMkLst>
            <pc:docMk/>
            <pc:sldMk cId="0" sldId="287"/>
            <ac:spMk id="412" creationId="{00000000-0000-0000-0000-000000000000}"/>
          </ac:spMkLst>
        </pc:spChg>
        <pc:spChg chg="del mod">
          <ac:chgData name="Matt Phillips" userId="6c1ba28f-780b-4cce-89fb-0ef6a055e218" providerId="ADAL" clId="{C75360DD-3F6E-4465-8946-43134A62450C}" dt="2024-02-15T17:51:20.410" v="2039" actId="478"/>
          <ac:spMkLst>
            <pc:docMk/>
            <pc:sldMk cId="0" sldId="287"/>
            <ac:spMk id="414" creationId="{00000000-0000-0000-0000-000000000000}"/>
          </ac:spMkLst>
        </pc:spChg>
        <pc:grpChg chg="add mod">
          <ac:chgData name="Matt Phillips" userId="6c1ba28f-780b-4cce-89fb-0ef6a055e218" providerId="ADAL" clId="{C75360DD-3F6E-4465-8946-43134A62450C}" dt="2024-02-15T17:53:11.254" v="2064" actId="164"/>
          <ac:grpSpMkLst>
            <pc:docMk/>
            <pc:sldMk cId="0" sldId="287"/>
            <ac:grpSpMk id="5" creationId="{0EA22A74-5336-E0DB-FA95-80987EA9C1E8}"/>
          </ac:grpSpMkLst>
        </pc:grpChg>
        <pc:cxnChg chg="mod">
          <ac:chgData name="Matt Phillips" userId="6c1ba28f-780b-4cce-89fb-0ef6a055e218" providerId="ADAL" clId="{C75360DD-3F6E-4465-8946-43134A62450C}" dt="2024-02-15T17:53:11.254" v="2064" actId="164"/>
          <ac:cxnSpMkLst>
            <pc:docMk/>
            <pc:sldMk cId="0" sldId="287"/>
            <ac:cxnSpMk id="413" creationId="{00000000-0000-0000-0000-000000000000}"/>
          </ac:cxnSpMkLst>
        </pc:cxnChg>
      </pc:sldChg>
      <pc:sldChg chg="addSp delSp modSp mod ord setBg modClrScheme delAnim modAnim chgLayout modNotes modNotesTx">
        <pc:chgData name="Matt Phillips" userId="6c1ba28f-780b-4cce-89fb-0ef6a055e218" providerId="ADAL" clId="{C75360DD-3F6E-4465-8946-43134A62450C}" dt="2024-02-20T02:16:20.858" v="23414" actId="20577"/>
        <pc:sldMkLst>
          <pc:docMk/>
          <pc:sldMk cId="0" sldId="288"/>
        </pc:sldMkLst>
        <pc:spChg chg="add del mod">
          <ac:chgData name="Matt Phillips" userId="6c1ba28f-780b-4cce-89fb-0ef6a055e218" providerId="ADAL" clId="{C75360DD-3F6E-4465-8946-43134A62450C}" dt="2024-02-15T18:15:20.768" v="3041" actId="478"/>
          <ac:spMkLst>
            <pc:docMk/>
            <pc:sldMk cId="0" sldId="288"/>
            <ac:spMk id="2" creationId="{94D9653B-D6AF-5661-CBDD-4645F7038536}"/>
          </ac:spMkLst>
        </pc:spChg>
        <pc:spChg chg="add del mod">
          <ac:chgData name="Matt Phillips" userId="6c1ba28f-780b-4cce-89fb-0ef6a055e218" providerId="ADAL" clId="{C75360DD-3F6E-4465-8946-43134A62450C}" dt="2024-02-15T18:15:19.363" v="3040" actId="478"/>
          <ac:spMkLst>
            <pc:docMk/>
            <pc:sldMk cId="0" sldId="288"/>
            <ac:spMk id="3" creationId="{A2FFF354-786D-9BEA-E80E-ED57577C3BCE}"/>
          </ac:spMkLst>
        </pc:spChg>
        <pc:spChg chg="add del mod">
          <ac:chgData name="Matt Phillips" userId="6c1ba28f-780b-4cce-89fb-0ef6a055e218" providerId="ADAL" clId="{C75360DD-3F6E-4465-8946-43134A62450C}" dt="2024-02-15T18:15:15.470" v="3037" actId="478"/>
          <ac:spMkLst>
            <pc:docMk/>
            <pc:sldMk cId="0" sldId="288"/>
            <ac:spMk id="4" creationId="{26FF6B51-A10E-A458-0B91-DA344EACDB18}"/>
          </ac:spMkLst>
        </pc:spChg>
        <pc:spChg chg="add del mod">
          <ac:chgData name="Matt Phillips" userId="6c1ba28f-780b-4cce-89fb-0ef6a055e218" providerId="ADAL" clId="{C75360DD-3F6E-4465-8946-43134A62450C}" dt="2024-02-15T18:15:16.681" v="3038" actId="478"/>
          <ac:spMkLst>
            <pc:docMk/>
            <pc:sldMk cId="0" sldId="288"/>
            <ac:spMk id="5" creationId="{CC255C69-3F27-A5F4-94BB-FB8182967457}"/>
          </ac:spMkLst>
        </pc:spChg>
        <pc:spChg chg="add del mod">
          <ac:chgData name="Matt Phillips" userId="6c1ba28f-780b-4cce-89fb-0ef6a055e218" providerId="ADAL" clId="{C75360DD-3F6E-4465-8946-43134A62450C}" dt="2024-02-15T18:15:17.852" v="3039" actId="478"/>
          <ac:spMkLst>
            <pc:docMk/>
            <pc:sldMk cId="0" sldId="288"/>
            <ac:spMk id="6" creationId="{5C8C65AA-9EC3-4B7D-5F0D-5EE302A93BE5}"/>
          </ac:spMkLst>
        </pc:spChg>
        <pc:spChg chg="add del mod topLvl">
          <ac:chgData name="Matt Phillips" userId="6c1ba28f-780b-4cce-89fb-0ef6a055e218" providerId="ADAL" clId="{C75360DD-3F6E-4465-8946-43134A62450C}" dt="2024-02-15T18:31:17.819" v="3897" actId="478"/>
          <ac:spMkLst>
            <pc:docMk/>
            <pc:sldMk cId="0" sldId="288"/>
            <ac:spMk id="8" creationId="{A1345D75-A170-9CD8-D520-A704C46243E5}"/>
          </ac:spMkLst>
        </pc:spChg>
        <pc:spChg chg="add del mod topLvl">
          <ac:chgData name="Matt Phillips" userId="6c1ba28f-780b-4cce-89fb-0ef6a055e218" providerId="ADAL" clId="{C75360DD-3F6E-4465-8946-43134A62450C}" dt="2024-02-15T18:27:42.710" v="3859" actId="478"/>
          <ac:spMkLst>
            <pc:docMk/>
            <pc:sldMk cId="0" sldId="288"/>
            <ac:spMk id="11" creationId="{F28B990B-7814-C1D6-EF70-E02DFD2F3ACC}"/>
          </ac:spMkLst>
        </pc:spChg>
        <pc:spChg chg="add del mod ord">
          <ac:chgData name="Matt Phillips" userId="6c1ba28f-780b-4cce-89fb-0ef6a055e218" providerId="ADAL" clId="{C75360DD-3F6E-4465-8946-43134A62450C}" dt="2024-02-15T22:29:14.490" v="5981" actId="20577"/>
          <ac:spMkLst>
            <pc:docMk/>
            <pc:sldMk cId="0" sldId="288"/>
            <ac:spMk id="14" creationId="{33AAC20F-910F-843D-53AA-2C38AABEA937}"/>
          </ac:spMkLst>
        </pc:spChg>
        <pc:spChg chg="add del mod">
          <ac:chgData name="Matt Phillips" userId="6c1ba28f-780b-4cce-89fb-0ef6a055e218" providerId="ADAL" clId="{C75360DD-3F6E-4465-8946-43134A62450C}" dt="2024-02-15T18:26:55.090" v="3848" actId="478"/>
          <ac:spMkLst>
            <pc:docMk/>
            <pc:sldMk cId="0" sldId="288"/>
            <ac:spMk id="20" creationId="{7CCA7B0C-8838-55A8-4F7C-0904182A98D8}"/>
          </ac:spMkLst>
        </pc:spChg>
        <pc:spChg chg="add mod">
          <ac:chgData name="Matt Phillips" userId="6c1ba28f-780b-4cce-89fb-0ef6a055e218" providerId="ADAL" clId="{C75360DD-3F6E-4465-8946-43134A62450C}" dt="2024-02-15T18:27:32.161" v="3856" actId="571"/>
          <ac:spMkLst>
            <pc:docMk/>
            <pc:sldMk cId="0" sldId="288"/>
            <ac:spMk id="22" creationId="{033B6360-8E3E-5D0D-92FC-05CB604A3E7A}"/>
          </ac:spMkLst>
        </pc:spChg>
        <pc:spChg chg="add del mod ord">
          <ac:chgData name="Matt Phillips" userId="6c1ba28f-780b-4cce-89fb-0ef6a055e218" providerId="ADAL" clId="{C75360DD-3F6E-4465-8946-43134A62450C}" dt="2024-02-15T20:45:05.682" v="3904" actId="700"/>
          <ac:spMkLst>
            <pc:docMk/>
            <pc:sldMk cId="0" sldId="288"/>
            <ac:spMk id="24" creationId="{94C487E6-2625-24BD-0AC2-A486616B3F2B}"/>
          </ac:spMkLst>
        </pc:spChg>
        <pc:spChg chg="add del mod ord">
          <ac:chgData name="Matt Phillips" userId="6c1ba28f-780b-4cce-89fb-0ef6a055e218" providerId="ADAL" clId="{C75360DD-3F6E-4465-8946-43134A62450C}" dt="2024-02-15T20:45:05.682" v="3904" actId="700"/>
          <ac:spMkLst>
            <pc:docMk/>
            <pc:sldMk cId="0" sldId="288"/>
            <ac:spMk id="25" creationId="{0B8F8E81-A01D-C1F4-E5C1-580E604B8085}"/>
          </ac:spMkLst>
        </pc:spChg>
        <pc:spChg chg="del">
          <ac:chgData name="Matt Phillips" userId="6c1ba28f-780b-4cce-89fb-0ef6a055e218" providerId="ADAL" clId="{C75360DD-3F6E-4465-8946-43134A62450C}" dt="2024-02-15T18:18:03.733" v="3541" actId="478"/>
          <ac:spMkLst>
            <pc:docMk/>
            <pc:sldMk cId="0" sldId="288"/>
            <ac:spMk id="419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18:17:59.769" v="3540" actId="1076"/>
          <ac:spMkLst>
            <pc:docMk/>
            <pc:sldMk cId="0" sldId="288"/>
            <ac:spMk id="420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9T21:26:46.652" v="16696" actId="20577"/>
          <ac:spMkLst>
            <pc:docMk/>
            <pc:sldMk cId="0" sldId="288"/>
            <ac:spMk id="421" creationId="{00000000-0000-0000-0000-000000000000}"/>
          </ac:spMkLst>
        </pc:spChg>
        <pc:spChg chg="mod ord">
          <ac:chgData name="Matt Phillips" userId="6c1ba28f-780b-4cce-89fb-0ef6a055e218" providerId="ADAL" clId="{C75360DD-3F6E-4465-8946-43134A62450C}" dt="2024-02-15T20:45:05.682" v="3904" actId="700"/>
          <ac:spMkLst>
            <pc:docMk/>
            <pc:sldMk cId="0" sldId="288"/>
            <ac:spMk id="422" creationId="{00000000-0000-0000-0000-000000000000}"/>
          </ac:spMkLst>
        </pc:spChg>
        <pc:spChg chg="del">
          <ac:chgData name="Matt Phillips" userId="6c1ba28f-780b-4cce-89fb-0ef6a055e218" providerId="ADAL" clId="{C75360DD-3F6E-4465-8946-43134A62450C}" dt="2024-02-15T18:15:22.385" v="3042" actId="478"/>
          <ac:spMkLst>
            <pc:docMk/>
            <pc:sldMk cId="0" sldId="288"/>
            <ac:spMk id="424" creationId="{00000000-0000-0000-0000-000000000000}"/>
          </ac:spMkLst>
        </pc:spChg>
        <pc:grpChg chg="add del mod">
          <ac:chgData name="Matt Phillips" userId="6c1ba28f-780b-4cce-89fb-0ef6a055e218" providerId="ADAL" clId="{C75360DD-3F6E-4465-8946-43134A62450C}" dt="2024-02-15T18:31:17.819" v="3897" actId="478"/>
          <ac:grpSpMkLst>
            <pc:docMk/>
            <pc:sldMk cId="0" sldId="288"/>
            <ac:grpSpMk id="7" creationId="{A5C9C135-08D9-DD26-2F8D-8C8C726DBDA3}"/>
          </ac:grpSpMkLst>
        </pc:grpChg>
        <pc:grpChg chg="add del mod">
          <ac:chgData name="Matt Phillips" userId="6c1ba28f-780b-4cce-89fb-0ef6a055e218" providerId="ADAL" clId="{C75360DD-3F6E-4465-8946-43134A62450C}" dt="2024-02-15T18:22:25.388" v="3794" actId="478"/>
          <ac:grpSpMkLst>
            <pc:docMk/>
            <pc:sldMk cId="0" sldId="288"/>
            <ac:grpSpMk id="10" creationId="{C1214552-F8FD-27FF-1195-A45B7217FC61}"/>
          </ac:grpSpMkLst>
        </pc:grpChg>
        <pc:graphicFrameChg chg="del">
          <ac:chgData name="Matt Phillips" userId="6c1ba28f-780b-4cce-89fb-0ef6a055e218" providerId="ADAL" clId="{C75360DD-3F6E-4465-8946-43134A62450C}" dt="2024-02-15T18:13:24.710" v="2877" actId="478"/>
          <ac:graphicFrameMkLst>
            <pc:docMk/>
            <pc:sldMk cId="0" sldId="288"/>
            <ac:graphicFrameMk id="423" creationId="{00000000-0000-0000-0000-000000000000}"/>
          </ac:graphicFrameMkLst>
        </pc:graphicFrameChg>
        <pc:cxnChg chg="del mod topLvl">
          <ac:chgData name="Matt Phillips" userId="6c1ba28f-780b-4cce-89fb-0ef6a055e218" providerId="ADAL" clId="{C75360DD-3F6E-4465-8946-43134A62450C}" dt="2024-02-15T18:31:17.819" v="3897" actId="478"/>
          <ac:cxnSpMkLst>
            <pc:docMk/>
            <pc:sldMk cId="0" sldId="288"/>
            <ac:cxnSpMk id="9" creationId="{7806B77A-6B62-1D9D-4DF3-E7F4136FCBE8}"/>
          </ac:cxnSpMkLst>
        </pc:cxnChg>
        <pc:cxnChg chg="del mod topLvl">
          <ac:chgData name="Matt Phillips" userId="6c1ba28f-780b-4cce-89fb-0ef6a055e218" providerId="ADAL" clId="{C75360DD-3F6E-4465-8946-43134A62450C}" dt="2024-02-15T18:22:25.388" v="3794" actId="478"/>
          <ac:cxnSpMkLst>
            <pc:docMk/>
            <pc:sldMk cId="0" sldId="288"/>
            <ac:cxnSpMk id="12" creationId="{047E0B78-6634-1DB6-C224-F7EA9F642283}"/>
          </ac:cxnSpMkLst>
        </pc:cxnChg>
        <pc:cxnChg chg="add mod">
          <ac:chgData name="Matt Phillips" userId="6c1ba28f-780b-4cce-89fb-0ef6a055e218" providerId="ADAL" clId="{C75360DD-3F6E-4465-8946-43134A62450C}" dt="2024-02-15T18:31:30.077" v="3899" actId="1076"/>
          <ac:cxnSpMkLst>
            <pc:docMk/>
            <pc:sldMk cId="0" sldId="288"/>
            <ac:cxnSpMk id="17" creationId="{D2A2D35A-AF3E-DD7F-EAB6-DF645FB994A3}"/>
          </ac:cxnSpMkLst>
        </pc:cxnChg>
        <pc:cxnChg chg="add del mod">
          <ac:chgData name="Matt Phillips" userId="6c1ba28f-780b-4cce-89fb-0ef6a055e218" providerId="ADAL" clId="{C75360DD-3F6E-4465-8946-43134A62450C}" dt="2024-02-15T18:27:01.605" v="3849" actId="478"/>
          <ac:cxnSpMkLst>
            <pc:docMk/>
            <pc:sldMk cId="0" sldId="288"/>
            <ac:cxnSpMk id="21" creationId="{0092C842-8D88-F5D4-689C-325CC999E50A}"/>
          </ac:cxnSpMkLst>
        </pc:cxnChg>
        <pc:cxnChg chg="add mod">
          <ac:chgData name="Matt Phillips" userId="6c1ba28f-780b-4cce-89fb-0ef6a055e218" providerId="ADAL" clId="{C75360DD-3F6E-4465-8946-43134A62450C}" dt="2024-02-15T18:27:32.161" v="3856" actId="571"/>
          <ac:cxnSpMkLst>
            <pc:docMk/>
            <pc:sldMk cId="0" sldId="288"/>
            <ac:cxnSpMk id="23" creationId="{8F90E25A-D90B-FEF9-E10C-2D30D0B3ABA5}"/>
          </ac:cxnSpMkLst>
        </pc:cxnChg>
        <pc:cxnChg chg="del mod">
          <ac:chgData name="Matt Phillips" userId="6c1ba28f-780b-4cce-89fb-0ef6a055e218" providerId="ADAL" clId="{C75360DD-3F6E-4465-8946-43134A62450C}" dt="2024-02-15T18:18:17.825" v="3545" actId="478"/>
          <ac:cxnSpMkLst>
            <pc:docMk/>
            <pc:sldMk cId="0" sldId="288"/>
            <ac:cxnSpMk id="425" creationId="{00000000-0000-0000-0000-000000000000}"/>
          </ac:cxnSpMkLst>
        </pc:cxnChg>
      </pc:sldChg>
      <pc:sldChg chg="addSp delSp modSp mod ord modNotes modNotesTx">
        <pc:chgData name="Matt Phillips" userId="6c1ba28f-780b-4cce-89fb-0ef6a055e218" providerId="ADAL" clId="{C75360DD-3F6E-4465-8946-43134A62450C}" dt="2024-02-20T02:09:55.199" v="23253" actId="20577"/>
        <pc:sldMkLst>
          <pc:docMk/>
          <pc:sldMk cId="0" sldId="289"/>
        </pc:sldMkLst>
        <pc:spChg chg="add mod">
          <ac:chgData name="Matt Phillips" userId="6c1ba28f-780b-4cce-89fb-0ef6a055e218" providerId="ADAL" clId="{C75360DD-3F6E-4465-8946-43134A62450C}" dt="2024-02-15T17:43:50.103" v="1862" actId="1076"/>
          <ac:spMkLst>
            <pc:docMk/>
            <pc:sldMk cId="0" sldId="289"/>
            <ac:spMk id="3" creationId="{3B23846C-A3E1-AF9F-B1F9-824945148D6D}"/>
          </ac:spMkLst>
        </pc:spChg>
        <pc:spChg chg="add del mod">
          <ac:chgData name="Matt Phillips" userId="6c1ba28f-780b-4cce-89fb-0ef6a055e218" providerId="ADAL" clId="{C75360DD-3F6E-4465-8946-43134A62450C}" dt="2024-02-15T17:09:53.120" v="305" actId="478"/>
          <ac:spMkLst>
            <pc:docMk/>
            <pc:sldMk cId="0" sldId="289"/>
            <ac:spMk id="5" creationId="{9BAF3C2D-D3ED-B864-AA91-5B70A353F547}"/>
          </ac:spMkLst>
        </pc:spChg>
        <pc:spChg chg="add mod">
          <ac:chgData name="Matt Phillips" userId="6c1ba28f-780b-4cce-89fb-0ef6a055e218" providerId="ADAL" clId="{C75360DD-3F6E-4465-8946-43134A62450C}" dt="2024-02-15T17:09:54.622" v="306" actId="478"/>
          <ac:spMkLst>
            <pc:docMk/>
            <pc:sldMk cId="0" sldId="289"/>
            <ac:spMk id="7" creationId="{E5B9C6EE-7659-ADA4-1650-45A19FD944D1}"/>
          </ac:spMkLst>
        </pc:spChg>
        <pc:spChg chg="del">
          <ac:chgData name="Matt Phillips" userId="6c1ba28f-780b-4cce-89fb-0ef6a055e218" providerId="ADAL" clId="{C75360DD-3F6E-4465-8946-43134A62450C}" dt="2024-02-15T17:09:54.622" v="306" actId="478"/>
          <ac:spMkLst>
            <pc:docMk/>
            <pc:sldMk cId="0" sldId="289"/>
            <ac:spMk id="430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17:21:21.788" v="1209" actId="1076"/>
          <ac:spMkLst>
            <pc:docMk/>
            <pc:sldMk cId="0" sldId="289"/>
            <ac:spMk id="432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17:10:02.142" v="327" actId="20577"/>
          <ac:spMkLst>
            <pc:docMk/>
            <pc:sldMk cId="0" sldId="289"/>
            <ac:spMk id="433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22:27:54.127" v="5937" actId="113"/>
          <ac:spMkLst>
            <pc:docMk/>
            <pc:sldMk cId="0" sldId="289"/>
            <ac:spMk id="434" creationId="{00000000-0000-0000-0000-000000000000}"/>
          </ac:spMkLst>
        </pc:spChg>
        <pc:spChg chg="del mod">
          <ac:chgData name="Matt Phillips" userId="6c1ba28f-780b-4cce-89fb-0ef6a055e218" providerId="ADAL" clId="{C75360DD-3F6E-4465-8946-43134A62450C}" dt="2024-02-15T17:09:47.894" v="304" actId="478"/>
          <ac:spMkLst>
            <pc:docMk/>
            <pc:sldMk cId="0" sldId="289"/>
            <ac:spMk id="436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17:43:29.068" v="1859" actId="14100"/>
          <ac:spMkLst>
            <pc:docMk/>
            <pc:sldMk cId="0" sldId="289"/>
            <ac:spMk id="438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17:43:26.287" v="1857" actId="552"/>
          <ac:spMkLst>
            <pc:docMk/>
            <pc:sldMk cId="0" sldId="289"/>
            <ac:spMk id="441" creationId="{00000000-0000-0000-0000-000000000000}"/>
          </ac:spMkLst>
        </pc:spChg>
        <pc:spChg chg="mod">
          <ac:chgData name="Matt Phillips" userId="6c1ba28f-780b-4cce-89fb-0ef6a055e218" providerId="ADAL" clId="{C75360DD-3F6E-4465-8946-43134A62450C}" dt="2024-02-15T17:43:45.811" v="1861" actId="14100"/>
          <ac:spMkLst>
            <pc:docMk/>
            <pc:sldMk cId="0" sldId="289"/>
            <ac:spMk id="444" creationId="{00000000-0000-0000-0000-000000000000}"/>
          </ac:spMkLst>
        </pc:spChg>
        <pc:grpChg chg="mod">
          <ac:chgData name="Matt Phillips" userId="6c1ba28f-780b-4cce-89fb-0ef6a055e218" providerId="ADAL" clId="{C75360DD-3F6E-4465-8946-43134A62450C}" dt="2024-02-15T17:43:29.068" v="1859" actId="14100"/>
          <ac:grpSpMkLst>
            <pc:docMk/>
            <pc:sldMk cId="0" sldId="289"/>
            <ac:grpSpMk id="437" creationId="{00000000-0000-0000-0000-000000000000}"/>
          </ac:grpSpMkLst>
        </pc:grpChg>
        <pc:grpChg chg="mod">
          <ac:chgData name="Matt Phillips" userId="6c1ba28f-780b-4cce-89fb-0ef6a055e218" providerId="ADAL" clId="{C75360DD-3F6E-4465-8946-43134A62450C}" dt="2024-02-15T17:43:26.287" v="1857" actId="552"/>
          <ac:grpSpMkLst>
            <pc:docMk/>
            <pc:sldMk cId="0" sldId="289"/>
            <ac:grpSpMk id="440" creationId="{00000000-0000-0000-0000-000000000000}"/>
          </ac:grpSpMkLst>
        </pc:grpChg>
        <pc:grpChg chg="mod">
          <ac:chgData name="Matt Phillips" userId="6c1ba28f-780b-4cce-89fb-0ef6a055e218" providerId="ADAL" clId="{C75360DD-3F6E-4465-8946-43134A62450C}" dt="2024-02-15T17:43:45.811" v="1861" actId="14100"/>
          <ac:grpSpMkLst>
            <pc:docMk/>
            <pc:sldMk cId="0" sldId="289"/>
            <ac:grpSpMk id="443" creationId="{00000000-0000-0000-0000-000000000000}"/>
          </ac:grpSpMkLst>
        </pc:grpChg>
        <pc:cxnChg chg="mod">
          <ac:chgData name="Matt Phillips" userId="6c1ba28f-780b-4cce-89fb-0ef6a055e218" providerId="ADAL" clId="{C75360DD-3F6E-4465-8946-43134A62450C}" dt="2024-02-15T17:43:29.068" v="1859" actId="14100"/>
          <ac:cxnSpMkLst>
            <pc:docMk/>
            <pc:sldMk cId="0" sldId="289"/>
            <ac:cxnSpMk id="439" creationId="{00000000-0000-0000-0000-000000000000}"/>
          </ac:cxnSpMkLst>
        </pc:cxnChg>
        <pc:cxnChg chg="mod">
          <ac:chgData name="Matt Phillips" userId="6c1ba28f-780b-4cce-89fb-0ef6a055e218" providerId="ADAL" clId="{C75360DD-3F6E-4465-8946-43134A62450C}" dt="2024-02-15T17:43:26.287" v="1857" actId="552"/>
          <ac:cxnSpMkLst>
            <pc:docMk/>
            <pc:sldMk cId="0" sldId="289"/>
            <ac:cxnSpMk id="442" creationId="{00000000-0000-0000-0000-000000000000}"/>
          </ac:cxnSpMkLst>
        </pc:cxnChg>
        <pc:cxnChg chg="mod">
          <ac:chgData name="Matt Phillips" userId="6c1ba28f-780b-4cce-89fb-0ef6a055e218" providerId="ADAL" clId="{C75360DD-3F6E-4465-8946-43134A62450C}" dt="2024-02-15T17:43:45.811" v="1861" actId="14100"/>
          <ac:cxnSpMkLst>
            <pc:docMk/>
            <pc:sldMk cId="0" sldId="289"/>
            <ac:cxnSpMk id="445" creationId="{00000000-0000-0000-0000-000000000000}"/>
          </ac:cxnSpMkLst>
        </pc:cxnChg>
      </pc:sldChg>
      <pc:sldChg chg="addSp delSp modSp add mod modNotesTx">
        <pc:chgData name="Matt Phillips" userId="6c1ba28f-780b-4cce-89fb-0ef6a055e218" providerId="ADAL" clId="{C75360DD-3F6E-4465-8946-43134A62450C}" dt="2024-02-19T21:19:47.357" v="14817" actId="20577"/>
        <pc:sldMkLst>
          <pc:docMk/>
          <pc:sldMk cId="2314655272" sldId="290"/>
        </pc:sldMkLst>
        <pc:spChg chg="del mod">
          <ac:chgData name="Matt Phillips" userId="6c1ba28f-780b-4cce-89fb-0ef6a055e218" providerId="ADAL" clId="{C75360DD-3F6E-4465-8946-43134A62450C}" dt="2024-02-15T21:11:31.083" v="4277" actId="478"/>
          <ac:spMkLst>
            <pc:docMk/>
            <pc:sldMk cId="2314655272" sldId="290"/>
            <ac:spMk id="4" creationId="{1191307A-ECE3-9255-C1D3-5B0DEAD1FA86}"/>
          </ac:spMkLst>
        </pc:spChg>
        <pc:spChg chg="add mod">
          <ac:chgData name="Matt Phillips" userId="6c1ba28f-780b-4cce-89fb-0ef6a055e218" providerId="ADAL" clId="{C75360DD-3F6E-4465-8946-43134A62450C}" dt="2024-02-15T22:28:56.059" v="5964" actId="20577"/>
          <ac:spMkLst>
            <pc:docMk/>
            <pc:sldMk cId="2314655272" sldId="290"/>
            <ac:spMk id="9" creationId="{58C8452D-DE47-43C1-E8D7-C4C1AE42A134}"/>
          </ac:spMkLst>
        </pc:spChg>
        <pc:spChg chg="mod">
          <ac:chgData name="Matt Phillips" userId="6c1ba28f-780b-4cce-89fb-0ef6a055e218" providerId="ADAL" clId="{C75360DD-3F6E-4465-8946-43134A62450C}" dt="2024-02-15T18:09:57.357" v="2695" actId="20577"/>
          <ac:spMkLst>
            <pc:docMk/>
            <pc:sldMk cId="2314655272" sldId="290"/>
            <ac:spMk id="411" creationId="{69AE48BF-F3EA-96C8-EBD1-D8133202C4E8}"/>
          </ac:spMkLst>
        </pc:spChg>
        <pc:spChg chg="mod">
          <ac:chgData name="Matt Phillips" userId="6c1ba28f-780b-4cce-89fb-0ef6a055e218" providerId="ADAL" clId="{C75360DD-3F6E-4465-8946-43134A62450C}" dt="2024-02-19T21:19:41.579" v="14787" actId="20577"/>
          <ac:spMkLst>
            <pc:docMk/>
            <pc:sldMk cId="2314655272" sldId="290"/>
            <ac:spMk id="412" creationId="{F0C65982-8F67-4328-6B49-0CC9F7E07DAF}"/>
          </ac:spMkLst>
        </pc:spChg>
        <pc:grpChg chg="mod">
          <ac:chgData name="Matt Phillips" userId="6c1ba28f-780b-4cce-89fb-0ef6a055e218" providerId="ADAL" clId="{C75360DD-3F6E-4465-8946-43134A62450C}" dt="2024-02-15T18:01:31.343" v="2367" actId="14100"/>
          <ac:grpSpMkLst>
            <pc:docMk/>
            <pc:sldMk cId="2314655272" sldId="290"/>
            <ac:grpSpMk id="5" creationId="{F52B22C2-B8DC-1C65-00B0-9E67759D0E98}"/>
          </ac:grpSpMkLst>
        </pc:grpChg>
        <pc:picChg chg="add mod">
          <ac:chgData name="Matt Phillips" userId="6c1ba28f-780b-4cce-89fb-0ef6a055e218" providerId="ADAL" clId="{C75360DD-3F6E-4465-8946-43134A62450C}" dt="2024-02-15T18:07:24.705" v="2644"/>
          <ac:picMkLst>
            <pc:docMk/>
            <pc:sldMk cId="2314655272" sldId="290"/>
            <ac:picMk id="3" creationId="{D0BAB754-E511-B321-42C2-FEA47D60A678}"/>
          </ac:picMkLst>
        </pc:picChg>
        <pc:picChg chg="add mod">
          <ac:chgData name="Matt Phillips" userId="6c1ba28f-780b-4cce-89fb-0ef6a055e218" providerId="ADAL" clId="{C75360DD-3F6E-4465-8946-43134A62450C}" dt="2024-02-15T18:08:10.890" v="2645"/>
          <ac:picMkLst>
            <pc:docMk/>
            <pc:sldMk cId="2314655272" sldId="290"/>
            <ac:picMk id="6" creationId="{FAB9F9B1-DDB8-F9DE-D04C-60EF7E0C8CBA}"/>
          </ac:picMkLst>
        </pc:picChg>
        <pc:picChg chg="add mod">
          <ac:chgData name="Matt Phillips" userId="6c1ba28f-780b-4cce-89fb-0ef6a055e218" providerId="ADAL" clId="{C75360DD-3F6E-4465-8946-43134A62450C}" dt="2024-02-15T18:08:10.890" v="2645"/>
          <ac:picMkLst>
            <pc:docMk/>
            <pc:sldMk cId="2314655272" sldId="290"/>
            <ac:picMk id="7" creationId="{7B8FD37B-4956-BAED-32DC-D8F1A954168D}"/>
          </ac:picMkLst>
        </pc:picChg>
        <pc:cxnChg chg="mod">
          <ac:chgData name="Matt Phillips" userId="6c1ba28f-780b-4cce-89fb-0ef6a055e218" providerId="ADAL" clId="{C75360DD-3F6E-4465-8946-43134A62450C}" dt="2024-02-15T22:25:46.166" v="5746" actId="14100"/>
          <ac:cxnSpMkLst>
            <pc:docMk/>
            <pc:sldMk cId="2314655272" sldId="290"/>
            <ac:cxnSpMk id="413" creationId="{AB7C08C6-0DC1-40CA-4251-4461C8AB94AA}"/>
          </ac:cxnSpMkLst>
        </pc:cxnChg>
      </pc:sldChg>
      <pc:sldChg chg="modSp add del mod">
        <pc:chgData name="Matt Phillips" userId="6c1ba28f-780b-4cce-89fb-0ef6a055e218" providerId="ADAL" clId="{C75360DD-3F6E-4465-8946-43134A62450C}" dt="2024-02-15T18:02:50.650" v="2393" actId="2696"/>
        <pc:sldMkLst>
          <pc:docMk/>
          <pc:sldMk cId="2185877441" sldId="291"/>
        </pc:sldMkLst>
        <pc:spChg chg="mod">
          <ac:chgData name="Matt Phillips" userId="6c1ba28f-780b-4cce-89fb-0ef6a055e218" providerId="ADAL" clId="{C75360DD-3F6E-4465-8946-43134A62450C}" dt="2024-02-15T18:01:59.729" v="2392" actId="20577"/>
          <ac:spMkLst>
            <pc:docMk/>
            <pc:sldMk cId="2185877441" sldId="291"/>
            <ac:spMk id="411" creationId="{5889D557-6D99-26ED-D935-3B358892ACEB}"/>
          </ac:spMkLst>
        </pc:spChg>
      </pc:sldChg>
      <pc:sldChg chg="addSp delSp modSp add mod ord modNotesTx">
        <pc:chgData name="Matt Phillips" userId="6c1ba28f-780b-4cce-89fb-0ef6a055e218" providerId="ADAL" clId="{C75360DD-3F6E-4465-8946-43134A62450C}" dt="2024-02-19T21:21:51.599" v="15390" actId="20577"/>
        <pc:sldMkLst>
          <pc:docMk/>
          <pc:sldMk cId="3952558918" sldId="291"/>
        </pc:sldMkLst>
        <pc:spChg chg="add mod">
          <ac:chgData name="Matt Phillips" userId="6c1ba28f-780b-4cce-89fb-0ef6a055e218" providerId="ADAL" clId="{C75360DD-3F6E-4465-8946-43134A62450C}" dt="2024-02-15T22:28:59.209" v="5965"/>
          <ac:spMkLst>
            <pc:docMk/>
            <pc:sldMk cId="3952558918" sldId="291"/>
            <ac:spMk id="3" creationId="{889E3586-422F-19CF-C2E0-B2C286C7EF8A}"/>
          </ac:spMkLst>
        </pc:spChg>
        <pc:spChg chg="del mod">
          <ac:chgData name="Matt Phillips" userId="6c1ba28f-780b-4cce-89fb-0ef6a055e218" providerId="ADAL" clId="{C75360DD-3F6E-4465-8946-43134A62450C}" dt="2024-02-15T21:11:28.730" v="4276" actId="478"/>
          <ac:spMkLst>
            <pc:docMk/>
            <pc:sldMk cId="3952558918" sldId="291"/>
            <ac:spMk id="4" creationId="{97F0E517-0F0B-169A-2370-142D9E4DD1C6}"/>
          </ac:spMkLst>
        </pc:spChg>
        <pc:spChg chg="mod">
          <ac:chgData name="Matt Phillips" userId="6c1ba28f-780b-4cce-89fb-0ef6a055e218" providerId="ADAL" clId="{C75360DD-3F6E-4465-8946-43134A62450C}" dt="2024-02-15T18:09:57.179" v="2694" actId="20577"/>
          <ac:spMkLst>
            <pc:docMk/>
            <pc:sldMk cId="3952558918" sldId="291"/>
            <ac:spMk id="411" creationId="{C4B3F276-6104-1E54-DF99-BC5E931E36AD}"/>
          </ac:spMkLst>
        </pc:spChg>
        <pc:spChg chg="mod">
          <ac:chgData name="Matt Phillips" userId="6c1ba28f-780b-4cce-89fb-0ef6a055e218" providerId="ADAL" clId="{C75360DD-3F6E-4465-8946-43134A62450C}" dt="2024-02-15T18:03:22.261" v="2426" actId="6549"/>
          <ac:spMkLst>
            <pc:docMk/>
            <pc:sldMk cId="3952558918" sldId="291"/>
            <ac:spMk id="412" creationId="{3EBDCCE8-7913-223B-C241-C3347510CED2}"/>
          </ac:spMkLst>
        </pc:spChg>
        <pc:grpChg chg="mod">
          <ac:chgData name="Matt Phillips" userId="6c1ba28f-780b-4cce-89fb-0ef6a055e218" providerId="ADAL" clId="{C75360DD-3F6E-4465-8946-43134A62450C}" dt="2024-02-15T18:09:56.828" v="2693" actId="1076"/>
          <ac:grpSpMkLst>
            <pc:docMk/>
            <pc:sldMk cId="3952558918" sldId="291"/>
            <ac:grpSpMk id="5" creationId="{550704FC-7045-7ADD-80DB-BABB88F4B6F1}"/>
          </ac:grpSpMkLst>
        </pc:grpChg>
      </pc:sldChg>
      <pc:sldChg chg="addSp delSp modSp add mod modNotesTx">
        <pc:chgData name="Matt Phillips" userId="6c1ba28f-780b-4cce-89fb-0ef6a055e218" providerId="ADAL" clId="{C75360DD-3F6E-4465-8946-43134A62450C}" dt="2024-02-19T21:23:29.599" v="16004" actId="20577"/>
        <pc:sldMkLst>
          <pc:docMk/>
          <pc:sldMk cId="1186494552" sldId="292"/>
        </pc:sldMkLst>
        <pc:spChg chg="del mod">
          <ac:chgData name="Matt Phillips" userId="6c1ba28f-780b-4cce-89fb-0ef6a055e218" providerId="ADAL" clId="{C75360DD-3F6E-4465-8946-43134A62450C}" dt="2024-02-15T21:11:25.920" v="4274" actId="478"/>
          <ac:spMkLst>
            <pc:docMk/>
            <pc:sldMk cId="1186494552" sldId="292"/>
            <ac:spMk id="4" creationId="{EAAA1859-4653-3419-2EB7-A704A6456098}"/>
          </ac:spMkLst>
        </pc:spChg>
        <pc:spChg chg="add mod">
          <ac:chgData name="Matt Phillips" userId="6c1ba28f-780b-4cce-89fb-0ef6a055e218" providerId="ADAL" clId="{C75360DD-3F6E-4465-8946-43134A62450C}" dt="2024-02-15T22:29:01.266" v="5966"/>
          <ac:spMkLst>
            <pc:docMk/>
            <pc:sldMk cId="1186494552" sldId="292"/>
            <ac:spMk id="6" creationId="{C4ADD399-9952-26AC-74F4-AA7B2D85E13F}"/>
          </ac:spMkLst>
        </pc:spChg>
        <pc:spChg chg="mod">
          <ac:chgData name="Matt Phillips" userId="6c1ba28f-780b-4cce-89fb-0ef6a055e218" providerId="ADAL" clId="{C75360DD-3F6E-4465-8946-43134A62450C}" dt="2024-02-15T18:09:56.568" v="2692" actId="20577"/>
          <ac:spMkLst>
            <pc:docMk/>
            <pc:sldMk cId="1186494552" sldId="292"/>
            <ac:spMk id="411" creationId="{49599D2B-4D85-D63E-6889-8FFE1E938A8D}"/>
          </ac:spMkLst>
        </pc:spChg>
        <pc:spChg chg="mod">
          <ac:chgData name="Matt Phillips" userId="6c1ba28f-780b-4cce-89fb-0ef6a055e218" providerId="ADAL" clId="{C75360DD-3F6E-4465-8946-43134A62450C}" dt="2024-02-15T22:25:31.995" v="5741" actId="20577"/>
          <ac:spMkLst>
            <pc:docMk/>
            <pc:sldMk cId="1186494552" sldId="292"/>
            <ac:spMk id="412" creationId="{0C0CB50A-F789-56D1-8B50-8ADC63C58BAE}"/>
          </ac:spMkLst>
        </pc:spChg>
        <pc:grpChg chg="mod">
          <ac:chgData name="Matt Phillips" userId="6c1ba28f-780b-4cce-89fb-0ef6a055e218" providerId="ADAL" clId="{C75360DD-3F6E-4465-8946-43134A62450C}" dt="2024-02-15T18:10:01.502" v="2698" actId="14100"/>
          <ac:grpSpMkLst>
            <pc:docMk/>
            <pc:sldMk cId="1186494552" sldId="292"/>
            <ac:grpSpMk id="5" creationId="{C473CCA5-FC1B-12DE-A3D6-D9FCB8A29414}"/>
          </ac:grpSpMkLst>
        </pc:grpChg>
        <pc:cxnChg chg="mod">
          <ac:chgData name="Matt Phillips" userId="6c1ba28f-780b-4cce-89fb-0ef6a055e218" providerId="ADAL" clId="{C75360DD-3F6E-4465-8946-43134A62450C}" dt="2024-02-15T22:29:07.929" v="5967" actId="14100"/>
          <ac:cxnSpMkLst>
            <pc:docMk/>
            <pc:sldMk cId="1186494552" sldId="292"/>
            <ac:cxnSpMk id="413" creationId="{A5D02620-4E0A-3592-1828-95C367BBB3BF}"/>
          </ac:cxnSpMkLst>
        </pc:cxnChg>
      </pc:sldChg>
      <pc:sldChg chg="modSp add mod modNotesTx">
        <pc:chgData name="Matt Phillips" userId="6c1ba28f-780b-4cce-89fb-0ef6a055e218" providerId="ADAL" clId="{C75360DD-3F6E-4465-8946-43134A62450C}" dt="2024-02-19T21:24:51.251" v="16344" actId="20577"/>
        <pc:sldMkLst>
          <pc:docMk/>
          <pc:sldMk cId="3045379645" sldId="293"/>
        </pc:sldMkLst>
        <pc:spChg chg="mod">
          <ac:chgData name="Matt Phillips" userId="6c1ba28f-780b-4cce-89fb-0ef6a055e218" providerId="ADAL" clId="{C75360DD-3F6E-4465-8946-43134A62450C}" dt="2024-02-15T18:21:56.197" v="3792" actId="1076"/>
          <ac:spMkLst>
            <pc:docMk/>
            <pc:sldMk cId="3045379645" sldId="293"/>
            <ac:spMk id="392" creationId="{45250C7B-26FF-53BB-5426-E258B62D6F0F}"/>
          </ac:spMkLst>
        </pc:spChg>
      </pc:sldChg>
      <pc:sldChg chg="modSp add del mod ord">
        <pc:chgData name="Matt Phillips" userId="6c1ba28f-780b-4cce-89fb-0ef6a055e218" providerId="ADAL" clId="{C75360DD-3F6E-4465-8946-43134A62450C}" dt="2024-02-15T21:00:05.879" v="4037" actId="47"/>
        <pc:sldMkLst>
          <pc:docMk/>
          <pc:sldMk cId="3207551800" sldId="294"/>
        </pc:sldMkLst>
        <pc:spChg chg="mod">
          <ac:chgData name="Matt Phillips" userId="6c1ba28f-780b-4cce-89fb-0ef6a055e218" providerId="ADAL" clId="{C75360DD-3F6E-4465-8946-43134A62450C}" dt="2024-02-15T20:49:25.208" v="4036" actId="20577"/>
          <ac:spMkLst>
            <pc:docMk/>
            <pc:sldMk cId="3207551800" sldId="294"/>
            <ac:spMk id="392" creationId="{1FA8C419-6752-C276-A210-0B59E9BB629B}"/>
          </ac:spMkLst>
        </pc:spChg>
      </pc:sldChg>
      <pc:sldChg chg="modSp add mod ord modNotesTx">
        <pc:chgData name="Matt Phillips" userId="6c1ba28f-780b-4cce-89fb-0ef6a055e218" providerId="ADAL" clId="{C75360DD-3F6E-4465-8946-43134A62450C}" dt="2024-02-19T21:37:48.059" v="19746" actId="20577"/>
        <pc:sldMkLst>
          <pc:docMk/>
          <pc:sldMk cId="3364775580" sldId="294"/>
        </pc:sldMkLst>
        <pc:spChg chg="mod">
          <ac:chgData name="Matt Phillips" userId="6c1ba28f-780b-4cce-89fb-0ef6a055e218" providerId="ADAL" clId="{C75360DD-3F6E-4465-8946-43134A62450C}" dt="2024-02-15T21:12:03.541" v="4323" actId="20577"/>
          <ac:spMkLst>
            <pc:docMk/>
            <pc:sldMk cId="3364775580" sldId="294"/>
            <ac:spMk id="392" creationId="{0CB3E452-2895-AEDB-8477-095DBA5A95D0}"/>
          </ac:spMkLst>
        </pc:spChg>
      </pc:sldChg>
      <pc:sldChg chg="addSp delSp modSp add del mod modShow">
        <pc:chgData name="Matt Phillips" userId="6c1ba28f-780b-4cce-89fb-0ef6a055e218" providerId="ADAL" clId="{C75360DD-3F6E-4465-8946-43134A62450C}" dt="2024-02-15T21:13:32.814" v="4358" actId="47"/>
        <pc:sldMkLst>
          <pc:docMk/>
          <pc:sldMk cId="761155336" sldId="295"/>
        </pc:sldMkLst>
        <pc:spChg chg="add mod">
          <ac:chgData name="Matt Phillips" userId="6c1ba28f-780b-4cce-89fb-0ef6a055e218" providerId="ADAL" clId="{C75360DD-3F6E-4465-8946-43134A62450C}" dt="2024-02-15T21:07:48.119" v="4071" actId="478"/>
          <ac:spMkLst>
            <pc:docMk/>
            <pc:sldMk cId="761155336" sldId="295"/>
            <ac:spMk id="3" creationId="{1350DCD6-47A1-DB62-2B8A-F8F58E8478DA}"/>
          </ac:spMkLst>
        </pc:spChg>
        <pc:spChg chg="mod">
          <ac:chgData name="Matt Phillips" userId="6c1ba28f-780b-4cce-89fb-0ef6a055e218" providerId="ADAL" clId="{C75360DD-3F6E-4465-8946-43134A62450C}" dt="2024-02-15T21:12:11.873" v="4338" actId="20577"/>
          <ac:spMkLst>
            <pc:docMk/>
            <pc:sldMk cId="761155336" sldId="295"/>
            <ac:spMk id="120" creationId="{63D4D0DE-CFA8-130F-CEE5-9C479A828AB5}"/>
          </ac:spMkLst>
        </pc:spChg>
        <pc:spChg chg="del">
          <ac:chgData name="Matt Phillips" userId="6c1ba28f-780b-4cce-89fb-0ef6a055e218" providerId="ADAL" clId="{C75360DD-3F6E-4465-8946-43134A62450C}" dt="2024-02-15T21:09:25.018" v="4172" actId="478"/>
          <ac:spMkLst>
            <pc:docMk/>
            <pc:sldMk cId="761155336" sldId="295"/>
            <ac:spMk id="121" creationId="{E4922A06-F066-30FB-5DC9-5D34B39079C6}"/>
          </ac:spMkLst>
        </pc:spChg>
        <pc:spChg chg="add del mod">
          <ac:chgData name="Matt Phillips" userId="6c1ba28f-780b-4cce-89fb-0ef6a055e218" providerId="ADAL" clId="{C75360DD-3F6E-4465-8946-43134A62450C}" dt="2024-02-15T21:12:53.649" v="4341" actId="478"/>
          <ac:spMkLst>
            <pc:docMk/>
            <pc:sldMk cId="761155336" sldId="295"/>
            <ac:spMk id="123" creationId="{491EE0BE-7B91-24AB-2354-F481DC5CF8D9}"/>
          </ac:spMkLst>
        </pc:spChg>
        <pc:spChg chg="del">
          <ac:chgData name="Matt Phillips" userId="6c1ba28f-780b-4cce-89fb-0ef6a055e218" providerId="ADAL" clId="{C75360DD-3F6E-4465-8946-43134A62450C}" dt="2024-02-15T21:07:48.119" v="4071" actId="478"/>
          <ac:spMkLst>
            <pc:docMk/>
            <pc:sldMk cId="761155336" sldId="295"/>
            <ac:spMk id="124" creationId="{7C3ED9FF-900C-A3E6-AC32-17FB96D495B3}"/>
          </ac:spMkLst>
        </pc:spChg>
        <pc:picChg chg="add mod">
          <ac:chgData name="Matt Phillips" userId="6c1ba28f-780b-4cce-89fb-0ef6a055e218" providerId="ADAL" clId="{C75360DD-3F6E-4465-8946-43134A62450C}" dt="2024-02-15T21:08:57.043" v="4167" actId="1076"/>
          <ac:picMkLst>
            <pc:docMk/>
            <pc:sldMk cId="761155336" sldId="295"/>
            <ac:picMk id="4" creationId="{A53488D1-58A2-94D5-9FF9-5BB284F5AFA4}"/>
          </ac:picMkLst>
        </pc:picChg>
      </pc:sldChg>
      <pc:sldChg chg="addSp delSp modSp add mod modNotesTx">
        <pc:chgData name="Matt Phillips" userId="6c1ba28f-780b-4cce-89fb-0ef6a055e218" providerId="ADAL" clId="{C75360DD-3F6E-4465-8946-43134A62450C}" dt="2024-02-19T21:46:44.968" v="22142" actId="20577"/>
        <pc:sldMkLst>
          <pc:docMk/>
          <pc:sldMk cId="3088266329" sldId="295"/>
        </pc:sldMkLst>
        <pc:spChg chg="add del mod">
          <ac:chgData name="Matt Phillips" userId="6c1ba28f-780b-4cce-89fb-0ef6a055e218" providerId="ADAL" clId="{C75360DD-3F6E-4465-8946-43134A62450C}" dt="2024-02-15T22:27:07.140" v="5904" actId="21"/>
          <ac:spMkLst>
            <pc:docMk/>
            <pc:sldMk cId="3088266329" sldId="295"/>
            <ac:spMk id="2" creationId="{9513BAC6-F876-B746-4576-BDC99AE88334}"/>
          </ac:spMkLst>
        </pc:spChg>
        <pc:spChg chg="mod">
          <ac:chgData name="Matt Phillips" userId="6c1ba28f-780b-4cce-89fb-0ef6a055e218" providerId="ADAL" clId="{C75360DD-3F6E-4465-8946-43134A62450C}" dt="2024-02-19T21:46:27.739" v="22122" actId="20577"/>
          <ac:spMkLst>
            <pc:docMk/>
            <pc:sldMk cId="3088266329" sldId="295"/>
            <ac:spMk id="234" creationId="{BF4834DD-1C06-10FD-A05F-B3F7D35B5D92}"/>
          </ac:spMkLst>
        </pc:spChg>
        <pc:picChg chg="add mod">
          <ac:chgData name="Matt Phillips" userId="6c1ba28f-780b-4cce-89fb-0ef6a055e218" providerId="ADAL" clId="{C75360DD-3F6E-4465-8946-43134A62450C}" dt="2024-02-16T22:11:07.897" v="7811" actId="14100"/>
          <ac:picMkLst>
            <pc:docMk/>
            <pc:sldMk cId="3088266329" sldId="295"/>
            <ac:picMk id="2" creationId="{95544A57-A479-3A80-ACF5-72452EFD21DC}"/>
          </ac:picMkLst>
        </pc:picChg>
        <pc:picChg chg="del">
          <ac:chgData name="Matt Phillips" userId="6c1ba28f-780b-4cce-89fb-0ef6a055e218" providerId="ADAL" clId="{C75360DD-3F6E-4465-8946-43134A62450C}" dt="2024-02-16T22:11:05.674" v="7810" actId="478"/>
          <ac:picMkLst>
            <pc:docMk/>
            <pc:sldMk cId="3088266329" sldId="295"/>
            <ac:picMk id="229" creationId="{79D70329-DD44-CC0C-D06A-4F366F568BB9}"/>
          </ac:picMkLst>
        </pc:picChg>
        <pc:picChg chg="del">
          <ac:chgData name="Matt Phillips" userId="6c1ba28f-780b-4cce-89fb-0ef6a055e218" providerId="ADAL" clId="{C75360DD-3F6E-4465-8946-43134A62450C}" dt="2024-02-16T22:10:57.944" v="7807" actId="478"/>
          <ac:picMkLst>
            <pc:docMk/>
            <pc:sldMk cId="3088266329" sldId="295"/>
            <ac:picMk id="231" creationId="{59FE421C-B60F-DD04-59F8-6AFE715AE952}"/>
          </ac:picMkLst>
        </pc:picChg>
        <pc:picChg chg="del">
          <ac:chgData name="Matt Phillips" userId="6c1ba28f-780b-4cce-89fb-0ef6a055e218" providerId="ADAL" clId="{C75360DD-3F6E-4465-8946-43134A62450C}" dt="2024-02-16T22:10:56.475" v="7806" actId="478"/>
          <ac:picMkLst>
            <pc:docMk/>
            <pc:sldMk cId="3088266329" sldId="295"/>
            <ac:picMk id="232" creationId="{325ED7CF-02A5-1343-AD7D-4E48B0A211CD}"/>
          </ac:picMkLst>
        </pc:picChg>
      </pc:sldChg>
      <pc:sldChg chg="modSp add del mod setBg">
        <pc:chgData name="Matt Phillips" userId="6c1ba28f-780b-4cce-89fb-0ef6a055e218" providerId="ADAL" clId="{C75360DD-3F6E-4465-8946-43134A62450C}" dt="2024-02-15T22:10:02.017" v="5440" actId="47"/>
        <pc:sldMkLst>
          <pc:docMk/>
          <pc:sldMk cId="141451135" sldId="296"/>
        </pc:sldMkLst>
        <pc:spChg chg="mod">
          <ac:chgData name="Matt Phillips" userId="6c1ba28f-780b-4cce-89fb-0ef6a055e218" providerId="ADAL" clId="{C75360DD-3F6E-4465-8946-43134A62450C}" dt="2024-02-15T22:10:00.568" v="5439" actId="6549"/>
          <ac:spMkLst>
            <pc:docMk/>
            <pc:sldMk cId="141451135" sldId="296"/>
            <ac:spMk id="193" creationId="{1A9270F1-022C-E25D-C886-5DBAC95739E9}"/>
          </ac:spMkLst>
        </pc:spChg>
      </pc:sldChg>
      <pc:sldChg chg="delSp modSp add mod ord modAnim modNotesTx">
        <pc:chgData name="Matt Phillips" userId="6c1ba28f-780b-4cce-89fb-0ef6a055e218" providerId="ADAL" clId="{C75360DD-3F6E-4465-8946-43134A62450C}" dt="2024-02-20T02:07:46.908" v="23007" actId="20577"/>
        <pc:sldMkLst>
          <pc:docMk/>
          <pc:sldMk cId="1443133470" sldId="296"/>
        </pc:sldMkLst>
        <pc:spChg chg="mod">
          <ac:chgData name="Matt Phillips" userId="6c1ba28f-780b-4cce-89fb-0ef6a055e218" providerId="ADAL" clId="{C75360DD-3F6E-4465-8946-43134A62450C}" dt="2024-02-19T21:06:01.227" v="11372" actId="20577"/>
          <ac:spMkLst>
            <pc:docMk/>
            <pc:sldMk cId="1443133470" sldId="296"/>
            <ac:spMk id="4" creationId="{19147B1D-6F44-F762-10A9-7CD60128778F}"/>
          </ac:spMkLst>
        </pc:spChg>
        <pc:spChg chg="mod">
          <ac:chgData name="Matt Phillips" userId="6c1ba28f-780b-4cce-89fb-0ef6a055e218" providerId="ADAL" clId="{C75360DD-3F6E-4465-8946-43134A62450C}" dt="2024-02-16T17:51:17.967" v="7230" actId="1076"/>
          <ac:spMkLst>
            <pc:docMk/>
            <pc:sldMk cId="1443133470" sldId="296"/>
            <ac:spMk id="193" creationId="{8BB4D0AF-D50D-DE12-CA61-3BB7CC39793F}"/>
          </ac:spMkLst>
        </pc:spChg>
        <pc:spChg chg="del">
          <ac:chgData name="Matt Phillips" userId="6c1ba28f-780b-4cce-89fb-0ef6a055e218" providerId="ADAL" clId="{C75360DD-3F6E-4465-8946-43134A62450C}" dt="2024-02-16T17:35:48.539" v="6218" actId="478"/>
          <ac:spMkLst>
            <pc:docMk/>
            <pc:sldMk cId="1443133470" sldId="296"/>
            <ac:spMk id="195" creationId="{71228119-7F81-A462-B4B1-DA133459B483}"/>
          </ac:spMkLst>
        </pc:spChg>
      </pc:sldChg>
      <pc:sldChg chg="modSp add del mod setBg">
        <pc:chgData name="Matt Phillips" userId="6c1ba28f-780b-4cce-89fb-0ef6a055e218" providerId="ADAL" clId="{C75360DD-3F6E-4465-8946-43134A62450C}" dt="2024-02-15T22:10:27.342" v="5462" actId="47"/>
        <pc:sldMkLst>
          <pc:docMk/>
          <pc:sldMk cId="2309853869" sldId="296"/>
        </pc:sldMkLst>
        <pc:spChg chg="mod">
          <ac:chgData name="Matt Phillips" userId="6c1ba28f-780b-4cce-89fb-0ef6a055e218" providerId="ADAL" clId="{C75360DD-3F6E-4465-8946-43134A62450C}" dt="2024-02-15T22:10:18.027" v="5461" actId="5793"/>
          <ac:spMkLst>
            <pc:docMk/>
            <pc:sldMk cId="2309853869" sldId="296"/>
            <ac:spMk id="193" creationId="{F0CF8919-C9A8-6495-556F-AD0DC39AF318}"/>
          </ac:spMkLst>
        </pc:spChg>
      </pc:sldChg>
      <pc:sldChg chg="addSp modSp add mod ord modNotesTx">
        <pc:chgData name="Matt Phillips" userId="6c1ba28f-780b-4cce-89fb-0ef6a055e218" providerId="ADAL" clId="{C75360DD-3F6E-4465-8946-43134A62450C}" dt="2024-02-21T05:22:33.885" v="23567" actId="20577"/>
        <pc:sldMkLst>
          <pc:docMk/>
          <pc:sldMk cId="2104367651" sldId="297"/>
        </pc:sldMkLst>
        <pc:spChg chg="add mod">
          <ac:chgData name="Matt Phillips" userId="6c1ba28f-780b-4cce-89fb-0ef6a055e218" providerId="ADAL" clId="{C75360DD-3F6E-4465-8946-43134A62450C}" dt="2024-02-21T05:22:33.885" v="23567" actId="20577"/>
          <ac:spMkLst>
            <pc:docMk/>
            <pc:sldMk cId="2104367651" sldId="297"/>
            <ac:spMk id="3" creationId="{4CAC2D1C-1F34-5F44-8395-4BB7CB507D8A}"/>
          </ac:spMkLst>
        </pc:spChg>
        <pc:spChg chg="mod">
          <ac:chgData name="Matt Phillips" userId="6c1ba28f-780b-4cce-89fb-0ef6a055e218" providerId="ADAL" clId="{C75360DD-3F6E-4465-8946-43134A62450C}" dt="2024-02-16T17:35:00.844" v="6176" actId="20577"/>
          <ac:spMkLst>
            <pc:docMk/>
            <pc:sldMk cId="2104367651" sldId="297"/>
            <ac:spMk id="392" creationId="{626D9A6A-EBDA-9329-B5E0-141EC58EB90A}"/>
          </ac:spMkLst>
        </pc:spChg>
      </pc:sldChg>
      <pc:sldChg chg="addSp delSp modSp add mod modNotesTx">
        <pc:chgData name="Matt Phillips" userId="6c1ba28f-780b-4cce-89fb-0ef6a055e218" providerId="ADAL" clId="{C75360DD-3F6E-4465-8946-43134A62450C}" dt="2024-02-20T02:22:09.884" v="23565" actId="6549"/>
        <pc:sldMkLst>
          <pc:docMk/>
          <pc:sldMk cId="3972630654" sldId="298"/>
        </pc:sldMkLst>
        <pc:spChg chg="add del">
          <ac:chgData name="Matt Phillips" userId="6c1ba28f-780b-4cce-89fb-0ef6a055e218" providerId="ADAL" clId="{C75360DD-3F6E-4465-8946-43134A62450C}" dt="2024-02-16T22:06:04.470" v="7480" actId="478"/>
          <ac:spMkLst>
            <pc:docMk/>
            <pc:sldMk cId="3972630654" sldId="298"/>
            <ac:spMk id="2" creationId="{9189F022-E6DA-B6C8-5B84-7CB3AD014F11}"/>
          </ac:spMkLst>
        </pc:spChg>
        <pc:spChg chg="mod">
          <ac:chgData name="Matt Phillips" userId="6c1ba28f-780b-4cce-89fb-0ef6a055e218" providerId="ADAL" clId="{C75360DD-3F6E-4465-8946-43134A62450C}" dt="2024-02-19T21:44:11.864" v="21543" actId="20577"/>
          <ac:spMkLst>
            <pc:docMk/>
            <pc:sldMk cId="3972630654" sldId="298"/>
            <ac:spMk id="234" creationId="{B616DAF9-CF4D-6D6F-89BA-4D4380E81DEA}"/>
          </ac:spMkLst>
        </pc:spChg>
        <pc:picChg chg="del">
          <ac:chgData name="Matt Phillips" userId="6c1ba28f-780b-4cce-89fb-0ef6a055e218" providerId="ADAL" clId="{C75360DD-3F6E-4465-8946-43134A62450C}" dt="2024-02-16T22:09:40.686" v="7794" actId="478"/>
          <ac:picMkLst>
            <pc:docMk/>
            <pc:sldMk cId="3972630654" sldId="298"/>
            <ac:picMk id="231" creationId="{C71386CB-1BF8-80EF-1D5C-0FF00C08B35B}"/>
          </ac:picMkLst>
        </pc:picChg>
        <pc:picChg chg="del">
          <ac:chgData name="Matt Phillips" userId="6c1ba28f-780b-4cce-89fb-0ef6a055e218" providerId="ADAL" clId="{C75360DD-3F6E-4465-8946-43134A62450C}" dt="2024-02-16T22:09:38.164" v="7793" actId="478"/>
          <ac:picMkLst>
            <pc:docMk/>
            <pc:sldMk cId="3972630654" sldId="298"/>
            <ac:picMk id="232" creationId="{339F909F-38A2-144E-6708-A442E52C933A}"/>
          </ac:picMkLst>
        </pc:picChg>
      </pc:sldChg>
      <pc:sldChg chg="delSp modSp add mod ord delAnim modAnim">
        <pc:chgData name="Matt Phillips" userId="6c1ba28f-780b-4cce-89fb-0ef6a055e218" providerId="ADAL" clId="{C75360DD-3F6E-4465-8946-43134A62450C}" dt="2024-02-20T02:18:20.681" v="23435" actId="20577"/>
        <pc:sldMkLst>
          <pc:docMk/>
          <pc:sldMk cId="1027603567" sldId="299"/>
        </pc:sldMkLst>
        <pc:spChg chg="del">
          <ac:chgData name="Matt Phillips" userId="6c1ba28f-780b-4cce-89fb-0ef6a055e218" providerId="ADAL" clId="{C75360DD-3F6E-4465-8946-43134A62450C}" dt="2024-02-20T02:17:42.879" v="23425" actId="478"/>
          <ac:spMkLst>
            <pc:docMk/>
            <pc:sldMk cId="1027603567" sldId="299"/>
            <ac:spMk id="6" creationId="{AF2D4C1D-B6EA-2918-1E0F-E96B06669E41}"/>
          </ac:spMkLst>
        </pc:spChg>
        <pc:spChg chg="mod">
          <ac:chgData name="Matt Phillips" userId="6c1ba28f-780b-4cce-89fb-0ef6a055e218" providerId="ADAL" clId="{C75360DD-3F6E-4465-8946-43134A62450C}" dt="2024-02-20T02:18:20.681" v="23435" actId="20577"/>
          <ac:spMkLst>
            <pc:docMk/>
            <pc:sldMk cId="1027603567" sldId="299"/>
            <ac:spMk id="364" creationId="{923DAF2F-DE5A-1CF1-73ED-C3B9F7500CBD}"/>
          </ac:spMkLst>
        </pc:spChg>
      </pc:sldChg>
      <pc:sldMasterChg chg="delSldLayout modSldLayout">
        <pc:chgData name="Matt Phillips" userId="6c1ba28f-780b-4cce-89fb-0ef6a055e218" providerId="ADAL" clId="{C75360DD-3F6E-4465-8946-43134A62450C}" dt="2024-02-20T02:23:07.370" v="23566" actId="47"/>
        <pc:sldMasterMkLst>
          <pc:docMk/>
          <pc:sldMasterMk cId="0" sldId="2147483660"/>
        </pc:sldMasterMkLst>
        <pc:sldLayoutChg chg="modSp mod">
          <pc:chgData name="Matt Phillips" userId="6c1ba28f-780b-4cce-89fb-0ef6a055e218" providerId="ADAL" clId="{C75360DD-3F6E-4465-8946-43134A62450C}" dt="2024-02-15T17:11:20.447" v="481" actId="20577"/>
          <pc:sldLayoutMkLst>
            <pc:docMk/>
            <pc:sldMasterMk cId="0" sldId="2147483660"/>
            <pc:sldLayoutMk cId="0" sldId="2147483649"/>
          </pc:sldLayoutMkLst>
          <pc:spChg chg="mod">
            <ac:chgData name="Matt Phillips" userId="6c1ba28f-780b-4cce-89fb-0ef6a055e218" providerId="ADAL" clId="{C75360DD-3F6E-4465-8946-43134A62450C}" dt="2024-02-15T17:11:20.447" v="481" actId="20577"/>
            <ac:spMkLst>
              <pc:docMk/>
              <pc:sldMasterMk cId="0" sldId="2147483660"/>
              <pc:sldLayoutMk cId="0" sldId="2147483649"/>
              <ac:spMk id="18" creationId="{00000000-0000-0000-0000-000000000000}"/>
            </ac:spMkLst>
          </pc:spChg>
        </pc:sldLayoutChg>
        <pc:sldLayoutChg chg="modSp mod">
          <pc:chgData name="Matt Phillips" userId="6c1ba28f-780b-4cce-89fb-0ef6a055e218" providerId="ADAL" clId="{C75360DD-3F6E-4465-8946-43134A62450C}" dt="2024-02-15T17:11:43.653" v="512" actId="20577"/>
          <pc:sldLayoutMkLst>
            <pc:docMk/>
            <pc:sldMasterMk cId="0" sldId="2147483660"/>
            <pc:sldLayoutMk cId="0" sldId="2147483650"/>
          </pc:sldLayoutMkLst>
          <pc:spChg chg="mod">
            <ac:chgData name="Matt Phillips" userId="6c1ba28f-780b-4cce-89fb-0ef6a055e218" providerId="ADAL" clId="{C75360DD-3F6E-4465-8946-43134A62450C}" dt="2024-02-15T17:11:43.653" v="512" actId="20577"/>
            <ac:spMkLst>
              <pc:docMk/>
              <pc:sldMasterMk cId="0" sldId="2147483660"/>
              <pc:sldLayoutMk cId="0" sldId="2147483650"/>
              <ac:spMk id="23" creationId="{00000000-0000-0000-0000-000000000000}"/>
            </ac:spMkLst>
          </pc:spChg>
        </pc:sldLayoutChg>
        <pc:sldLayoutChg chg="modSp mod">
          <pc:chgData name="Matt Phillips" userId="6c1ba28f-780b-4cce-89fb-0ef6a055e218" providerId="ADAL" clId="{C75360DD-3F6E-4465-8946-43134A62450C}" dt="2024-02-15T17:11:58.676" v="513"/>
          <pc:sldLayoutMkLst>
            <pc:docMk/>
            <pc:sldMasterMk cId="0" sldId="2147483660"/>
            <pc:sldLayoutMk cId="0" sldId="2147483651"/>
          </pc:sldLayoutMkLst>
          <pc:spChg chg="mod">
            <ac:chgData name="Matt Phillips" userId="6c1ba28f-780b-4cce-89fb-0ef6a055e218" providerId="ADAL" clId="{C75360DD-3F6E-4465-8946-43134A62450C}" dt="2024-02-15T17:11:58.676" v="513"/>
            <ac:spMkLst>
              <pc:docMk/>
              <pc:sldMasterMk cId="0" sldId="2147483660"/>
              <pc:sldLayoutMk cId="0" sldId="2147483651"/>
              <ac:spMk id="29" creationId="{00000000-0000-0000-0000-000000000000}"/>
            </ac:spMkLst>
          </pc:spChg>
        </pc:sldLayoutChg>
        <pc:sldLayoutChg chg="modSp mod">
          <pc:chgData name="Matt Phillips" userId="6c1ba28f-780b-4cce-89fb-0ef6a055e218" providerId="ADAL" clId="{C75360DD-3F6E-4465-8946-43134A62450C}" dt="2024-02-15T17:12:01.335" v="514"/>
          <pc:sldLayoutMkLst>
            <pc:docMk/>
            <pc:sldMasterMk cId="0" sldId="2147483660"/>
            <pc:sldLayoutMk cId="0" sldId="2147483652"/>
          </pc:sldLayoutMkLst>
          <pc:spChg chg="mod">
            <ac:chgData name="Matt Phillips" userId="6c1ba28f-780b-4cce-89fb-0ef6a055e218" providerId="ADAL" clId="{C75360DD-3F6E-4465-8946-43134A62450C}" dt="2024-02-15T17:12:01.335" v="514"/>
            <ac:spMkLst>
              <pc:docMk/>
              <pc:sldMasterMk cId="0" sldId="2147483660"/>
              <pc:sldLayoutMk cId="0" sldId="2147483652"/>
              <ac:spMk id="36" creationId="{00000000-0000-0000-0000-000000000000}"/>
            </ac:spMkLst>
          </pc:spChg>
        </pc:sldLayoutChg>
        <pc:sldLayoutChg chg="modSp mod">
          <pc:chgData name="Matt Phillips" userId="6c1ba28f-780b-4cce-89fb-0ef6a055e218" providerId="ADAL" clId="{C75360DD-3F6E-4465-8946-43134A62450C}" dt="2024-02-15T17:12:04.537" v="515"/>
          <pc:sldLayoutMkLst>
            <pc:docMk/>
            <pc:sldMasterMk cId="0" sldId="2147483660"/>
            <pc:sldLayoutMk cId="0" sldId="2147483653"/>
          </pc:sldLayoutMkLst>
          <pc:spChg chg="mod">
            <ac:chgData name="Matt Phillips" userId="6c1ba28f-780b-4cce-89fb-0ef6a055e218" providerId="ADAL" clId="{C75360DD-3F6E-4465-8946-43134A62450C}" dt="2024-02-15T17:12:04.537" v="515"/>
            <ac:spMkLst>
              <pc:docMk/>
              <pc:sldMasterMk cId="0" sldId="2147483660"/>
              <pc:sldLayoutMk cId="0" sldId="2147483653"/>
              <ac:spMk id="40" creationId="{00000000-0000-0000-0000-000000000000}"/>
            </ac:spMkLst>
          </pc:spChg>
        </pc:sldLayoutChg>
        <pc:sldLayoutChg chg="modSp mod">
          <pc:chgData name="Matt Phillips" userId="6c1ba28f-780b-4cce-89fb-0ef6a055e218" providerId="ADAL" clId="{C75360DD-3F6E-4465-8946-43134A62450C}" dt="2024-02-15T17:12:23.207" v="548" actId="20577"/>
          <pc:sldLayoutMkLst>
            <pc:docMk/>
            <pc:sldMasterMk cId="0" sldId="2147483660"/>
            <pc:sldLayoutMk cId="0" sldId="2147483654"/>
          </pc:sldLayoutMkLst>
          <pc:spChg chg="mod">
            <ac:chgData name="Matt Phillips" userId="6c1ba28f-780b-4cce-89fb-0ef6a055e218" providerId="ADAL" clId="{C75360DD-3F6E-4465-8946-43134A62450C}" dt="2024-02-15T17:12:23.207" v="548" actId="20577"/>
            <ac:spMkLst>
              <pc:docMk/>
              <pc:sldMasterMk cId="0" sldId="2147483660"/>
              <pc:sldLayoutMk cId="0" sldId="2147483654"/>
              <ac:spMk id="46" creationId="{00000000-0000-0000-0000-000000000000}"/>
            </ac:spMkLst>
          </pc:spChg>
        </pc:sldLayoutChg>
        <pc:sldLayoutChg chg="modSp mod">
          <pc:chgData name="Matt Phillips" userId="6c1ba28f-780b-4cce-89fb-0ef6a055e218" providerId="ADAL" clId="{C75360DD-3F6E-4465-8946-43134A62450C}" dt="2024-02-15T17:12:33.717" v="573" actId="20577"/>
          <pc:sldLayoutMkLst>
            <pc:docMk/>
            <pc:sldMasterMk cId="0" sldId="2147483660"/>
            <pc:sldLayoutMk cId="0" sldId="2147483655"/>
          </pc:sldLayoutMkLst>
          <pc:spChg chg="mod">
            <ac:chgData name="Matt Phillips" userId="6c1ba28f-780b-4cce-89fb-0ef6a055e218" providerId="ADAL" clId="{C75360DD-3F6E-4465-8946-43134A62450C}" dt="2024-02-15T17:12:33.717" v="573" actId="20577"/>
            <ac:spMkLst>
              <pc:docMk/>
              <pc:sldMasterMk cId="0" sldId="2147483660"/>
              <pc:sldLayoutMk cId="0" sldId="2147483655"/>
              <ac:spMk id="50" creationId="{00000000-0000-0000-0000-000000000000}"/>
            </ac:spMkLst>
          </pc:spChg>
        </pc:sldLayoutChg>
        <pc:sldLayoutChg chg="modSp mod">
          <pc:chgData name="Matt Phillips" userId="6c1ba28f-780b-4cce-89fb-0ef6a055e218" providerId="ADAL" clId="{C75360DD-3F6E-4465-8946-43134A62450C}" dt="2024-02-15T17:12:43.051" v="600" actId="20577"/>
          <pc:sldLayoutMkLst>
            <pc:docMk/>
            <pc:sldMasterMk cId="0" sldId="2147483660"/>
            <pc:sldLayoutMk cId="0" sldId="2147483656"/>
          </pc:sldLayoutMkLst>
          <pc:spChg chg="mod">
            <ac:chgData name="Matt Phillips" userId="6c1ba28f-780b-4cce-89fb-0ef6a055e218" providerId="ADAL" clId="{C75360DD-3F6E-4465-8946-43134A62450C}" dt="2024-02-15T17:12:43.051" v="600" actId="20577"/>
            <ac:spMkLst>
              <pc:docMk/>
              <pc:sldMasterMk cId="0" sldId="2147483660"/>
              <pc:sldLayoutMk cId="0" sldId="2147483656"/>
              <ac:spMk id="56" creationId="{00000000-0000-0000-0000-000000000000}"/>
            </ac:spMkLst>
          </pc:spChg>
        </pc:sldLayoutChg>
        <pc:sldLayoutChg chg="modSp mod">
          <pc:chgData name="Matt Phillips" userId="6c1ba28f-780b-4cce-89fb-0ef6a055e218" providerId="ADAL" clId="{C75360DD-3F6E-4465-8946-43134A62450C}" dt="2024-02-15T17:12:51.145" v="627" actId="20577"/>
          <pc:sldLayoutMkLst>
            <pc:docMk/>
            <pc:sldMasterMk cId="0" sldId="2147483660"/>
            <pc:sldLayoutMk cId="0" sldId="2147483657"/>
          </pc:sldLayoutMkLst>
          <pc:spChg chg="mod">
            <ac:chgData name="Matt Phillips" userId="6c1ba28f-780b-4cce-89fb-0ef6a055e218" providerId="ADAL" clId="{C75360DD-3F6E-4465-8946-43134A62450C}" dt="2024-02-15T17:12:51.145" v="627" actId="20577"/>
            <ac:spMkLst>
              <pc:docMk/>
              <pc:sldMasterMk cId="0" sldId="2147483660"/>
              <pc:sldLayoutMk cId="0" sldId="2147483657"/>
              <ac:spMk id="62" creationId="{00000000-0000-0000-0000-000000000000}"/>
            </ac:spMkLst>
          </pc:spChg>
        </pc:sldLayoutChg>
        <pc:sldLayoutChg chg="modSp del mod">
          <pc:chgData name="Matt Phillips" userId="6c1ba28f-780b-4cce-89fb-0ef6a055e218" providerId="ADAL" clId="{C75360DD-3F6E-4465-8946-43134A62450C}" dt="2024-02-20T02:23:07.370" v="23566" actId="47"/>
          <pc:sldLayoutMkLst>
            <pc:docMk/>
            <pc:sldMasterMk cId="0" sldId="2147483660"/>
            <pc:sldLayoutMk cId="0" sldId="2147483658"/>
          </pc:sldLayoutMkLst>
          <pc:spChg chg="mod">
            <ac:chgData name="Matt Phillips" userId="6c1ba28f-780b-4cce-89fb-0ef6a055e218" providerId="ADAL" clId="{C75360DD-3F6E-4465-8946-43134A62450C}" dt="2024-02-15T17:13:02.988" v="654" actId="20577"/>
            <ac:spMkLst>
              <pc:docMk/>
              <pc:sldMasterMk cId="0" sldId="2147483660"/>
              <pc:sldLayoutMk cId="0" sldId="2147483658"/>
              <ac:spMk id="66" creationId="{00000000-0000-0000-0000-000000000000}"/>
            </ac:spMkLst>
          </pc:spChg>
        </pc:sldLayoutChg>
        <pc:sldLayoutChg chg="modSp del mod">
          <pc:chgData name="Matt Phillips" userId="6c1ba28f-780b-4cce-89fb-0ef6a055e218" providerId="ADAL" clId="{C75360DD-3F6E-4465-8946-43134A62450C}" dt="2024-02-20T02:23:07.370" v="23566" actId="47"/>
          <pc:sldLayoutMkLst>
            <pc:docMk/>
            <pc:sldMasterMk cId="0" sldId="2147483660"/>
            <pc:sldLayoutMk cId="0" sldId="2147483659"/>
          </pc:sldLayoutMkLst>
          <pc:spChg chg="mod">
            <ac:chgData name="Matt Phillips" userId="6c1ba28f-780b-4cce-89fb-0ef6a055e218" providerId="ADAL" clId="{C75360DD-3F6E-4465-8946-43134A62450C}" dt="2024-02-15T17:13:11.802" v="679" actId="20577"/>
            <ac:spMkLst>
              <pc:docMk/>
              <pc:sldMasterMk cId="0" sldId="2147483660"/>
              <pc:sldLayoutMk cId="0" sldId="2147483659"/>
              <ac:spMk id="70" creationId="{00000000-0000-0000-0000-000000000000}"/>
            </ac:spMkLst>
          </pc:spChg>
        </pc:sldLayoutChg>
      </pc:sldMasterChg>
    </pc:docChg>
  </pc:docChgLst>
  <pc:docChgLst>
    <pc:chgData name="Matt Phillips" userId="6c1ba28f-780b-4cce-89fb-0ef6a055e218" providerId="ADAL" clId="{A2D72B1F-FCD3-47BB-89D9-725DDFF8C0FB}"/>
    <pc:docChg chg="modSld">
      <pc:chgData name="Matt Phillips" userId="6c1ba28f-780b-4cce-89fb-0ef6a055e218" providerId="ADAL" clId="{A2D72B1F-FCD3-47BB-89D9-725DDFF8C0FB}" dt="2024-03-15T21:41:39.858" v="19" actId="20577"/>
      <pc:docMkLst>
        <pc:docMk/>
      </pc:docMkLst>
      <pc:sldChg chg="modNotesTx">
        <pc:chgData name="Matt Phillips" userId="6c1ba28f-780b-4cce-89fb-0ef6a055e218" providerId="ADAL" clId="{A2D72B1F-FCD3-47BB-89D9-725DDFF8C0FB}" dt="2024-03-15T21:40:26.241" v="0" actId="20577"/>
        <pc:sldMkLst>
          <pc:docMk/>
          <pc:sldMk cId="0" sldId="256"/>
        </pc:sldMkLst>
      </pc:sldChg>
      <pc:sldChg chg="modNotesTx">
        <pc:chgData name="Matt Phillips" userId="6c1ba28f-780b-4cce-89fb-0ef6a055e218" providerId="ADAL" clId="{A2D72B1F-FCD3-47BB-89D9-725DDFF8C0FB}" dt="2024-03-15T21:40:29.717" v="1" actId="20577"/>
        <pc:sldMkLst>
          <pc:docMk/>
          <pc:sldMk cId="0" sldId="257"/>
        </pc:sldMkLst>
      </pc:sldChg>
      <pc:sldChg chg="modNotesTx">
        <pc:chgData name="Matt Phillips" userId="6c1ba28f-780b-4cce-89fb-0ef6a055e218" providerId="ADAL" clId="{A2D72B1F-FCD3-47BB-89D9-725DDFF8C0FB}" dt="2024-03-15T21:40:57.466" v="11" actId="20577"/>
        <pc:sldMkLst>
          <pc:docMk/>
          <pc:sldMk cId="0" sldId="267"/>
        </pc:sldMkLst>
      </pc:sldChg>
      <pc:sldChg chg="modNotesTx">
        <pc:chgData name="Matt Phillips" userId="6c1ba28f-780b-4cce-89fb-0ef6a055e218" providerId="ADAL" clId="{A2D72B1F-FCD3-47BB-89D9-725DDFF8C0FB}" dt="2024-03-15T21:41:08.779" v="15" actId="20577"/>
        <pc:sldMkLst>
          <pc:docMk/>
          <pc:sldMk cId="0" sldId="271"/>
        </pc:sldMkLst>
      </pc:sldChg>
      <pc:sldChg chg="modNotesTx">
        <pc:chgData name="Matt Phillips" userId="6c1ba28f-780b-4cce-89fb-0ef6a055e218" providerId="ADAL" clId="{A2D72B1F-FCD3-47BB-89D9-725DDFF8C0FB}" dt="2024-03-15T21:41:04.225" v="13" actId="20577"/>
        <pc:sldMkLst>
          <pc:docMk/>
          <pc:sldMk cId="0" sldId="282"/>
        </pc:sldMkLst>
      </pc:sldChg>
      <pc:sldChg chg="modNotesTx">
        <pc:chgData name="Matt Phillips" userId="6c1ba28f-780b-4cce-89fb-0ef6a055e218" providerId="ADAL" clId="{A2D72B1F-FCD3-47BB-89D9-725DDFF8C0FB}" dt="2024-03-15T21:41:18.033" v="18" actId="20577"/>
        <pc:sldMkLst>
          <pc:docMk/>
          <pc:sldMk cId="0" sldId="284"/>
        </pc:sldMkLst>
      </pc:sldChg>
      <pc:sldChg chg="modNotesTx">
        <pc:chgData name="Matt Phillips" userId="6c1ba28f-780b-4cce-89fb-0ef6a055e218" providerId="ADAL" clId="{A2D72B1F-FCD3-47BB-89D9-725DDFF8C0FB}" dt="2024-03-15T21:40:39.676" v="4" actId="20577"/>
        <pc:sldMkLst>
          <pc:docMk/>
          <pc:sldMk cId="0" sldId="285"/>
        </pc:sldMkLst>
      </pc:sldChg>
      <pc:sldChg chg="modNotesTx">
        <pc:chgData name="Matt Phillips" userId="6c1ba28f-780b-4cce-89fb-0ef6a055e218" providerId="ADAL" clId="{A2D72B1F-FCD3-47BB-89D9-725DDFF8C0FB}" dt="2024-03-15T21:40:44.534" v="6" actId="20577"/>
        <pc:sldMkLst>
          <pc:docMk/>
          <pc:sldMk cId="0" sldId="287"/>
        </pc:sldMkLst>
      </pc:sldChg>
      <pc:sldChg chg="modNotesTx">
        <pc:chgData name="Matt Phillips" userId="6c1ba28f-780b-4cce-89fb-0ef6a055e218" providerId="ADAL" clId="{A2D72B1F-FCD3-47BB-89D9-725DDFF8C0FB}" dt="2024-03-15T21:40:55.186" v="10" actId="20577"/>
        <pc:sldMkLst>
          <pc:docMk/>
          <pc:sldMk cId="0" sldId="288"/>
        </pc:sldMkLst>
      </pc:sldChg>
      <pc:sldChg chg="modNotesTx">
        <pc:chgData name="Matt Phillips" userId="6c1ba28f-780b-4cce-89fb-0ef6a055e218" providerId="ADAL" clId="{A2D72B1F-FCD3-47BB-89D9-725DDFF8C0FB}" dt="2024-03-15T21:40:42.062" v="5" actId="20577"/>
        <pc:sldMkLst>
          <pc:docMk/>
          <pc:sldMk cId="0" sldId="289"/>
        </pc:sldMkLst>
      </pc:sldChg>
      <pc:sldChg chg="modNotesTx">
        <pc:chgData name="Matt Phillips" userId="6c1ba28f-780b-4cce-89fb-0ef6a055e218" providerId="ADAL" clId="{A2D72B1F-FCD3-47BB-89D9-725DDFF8C0FB}" dt="2024-03-15T21:40:46.877" v="7" actId="20577"/>
        <pc:sldMkLst>
          <pc:docMk/>
          <pc:sldMk cId="2314655272" sldId="290"/>
        </pc:sldMkLst>
      </pc:sldChg>
      <pc:sldChg chg="modNotesTx">
        <pc:chgData name="Matt Phillips" userId="6c1ba28f-780b-4cce-89fb-0ef6a055e218" providerId="ADAL" clId="{A2D72B1F-FCD3-47BB-89D9-725DDFF8C0FB}" dt="2024-03-15T21:41:39.858" v="19" actId="20577"/>
        <pc:sldMkLst>
          <pc:docMk/>
          <pc:sldMk cId="3952558918" sldId="291"/>
        </pc:sldMkLst>
      </pc:sldChg>
      <pc:sldChg chg="modNotesTx">
        <pc:chgData name="Matt Phillips" userId="6c1ba28f-780b-4cce-89fb-0ef6a055e218" providerId="ADAL" clId="{A2D72B1F-FCD3-47BB-89D9-725DDFF8C0FB}" dt="2024-03-15T21:40:50.514" v="8" actId="20577"/>
        <pc:sldMkLst>
          <pc:docMk/>
          <pc:sldMk cId="1186494552" sldId="292"/>
        </pc:sldMkLst>
      </pc:sldChg>
      <pc:sldChg chg="modNotesTx">
        <pc:chgData name="Matt Phillips" userId="6c1ba28f-780b-4cce-89fb-0ef6a055e218" providerId="ADAL" clId="{A2D72B1F-FCD3-47BB-89D9-725DDFF8C0FB}" dt="2024-03-15T21:40:52.996" v="9" actId="20577"/>
        <pc:sldMkLst>
          <pc:docMk/>
          <pc:sldMk cId="3045379645" sldId="293"/>
        </pc:sldMkLst>
      </pc:sldChg>
      <pc:sldChg chg="modNotesTx">
        <pc:chgData name="Matt Phillips" userId="6c1ba28f-780b-4cce-89fb-0ef6a055e218" providerId="ADAL" clId="{A2D72B1F-FCD3-47BB-89D9-725DDFF8C0FB}" dt="2024-03-15T21:41:06.480" v="14" actId="20577"/>
        <pc:sldMkLst>
          <pc:docMk/>
          <pc:sldMk cId="3364775580" sldId="294"/>
        </pc:sldMkLst>
      </pc:sldChg>
      <pc:sldChg chg="modNotesTx">
        <pc:chgData name="Matt Phillips" userId="6c1ba28f-780b-4cce-89fb-0ef6a055e218" providerId="ADAL" clId="{A2D72B1F-FCD3-47BB-89D9-725DDFF8C0FB}" dt="2024-03-15T21:41:13.809" v="17" actId="20577"/>
        <pc:sldMkLst>
          <pc:docMk/>
          <pc:sldMk cId="3088266329" sldId="295"/>
        </pc:sldMkLst>
      </pc:sldChg>
      <pc:sldChg chg="modNotesTx">
        <pc:chgData name="Matt Phillips" userId="6c1ba28f-780b-4cce-89fb-0ef6a055e218" providerId="ADAL" clId="{A2D72B1F-FCD3-47BB-89D9-725DDFF8C0FB}" dt="2024-03-15T21:40:35.842" v="3" actId="20577"/>
        <pc:sldMkLst>
          <pc:docMk/>
          <pc:sldMk cId="1443133470" sldId="296"/>
        </pc:sldMkLst>
      </pc:sldChg>
      <pc:sldChg chg="modNotesTx">
        <pc:chgData name="Matt Phillips" userId="6c1ba28f-780b-4cce-89fb-0ef6a055e218" providerId="ADAL" clId="{A2D72B1F-FCD3-47BB-89D9-725DDFF8C0FB}" dt="2024-03-15T21:40:32.760" v="2" actId="20577"/>
        <pc:sldMkLst>
          <pc:docMk/>
          <pc:sldMk cId="2104367651" sldId="297"/>
        </pc:sldMkLst>
      </pc:sldChg>
      <pc:sldChg chg="modNotesTx">
        <pc:chgData name="Matt Phillips" userId="6c1ba28f-780b-4cce-89fb-0ef6a055e218" providerId="ADAL" clId="{A2D72B1F-FCD3-47BB-89D9-725DDFF8C0FB}" dt="2024-03-15T21:41:11.015" v="16" actId="20577"/>
        <pc:sldMkLst>
          <pc:docMk/>
          <pc:sldMk cId="3972630654" sldId="298"/>
        </pc:sldMkLst>
      </pc:sldChg>
      <pc:sldChg chg="modNotesTx">
        <pc:chgData name="Matt Phillips" userId="6c1ba28f-780b-4cce-89fb-0ef6a055e218" providerId="ADAL" clId="{A2D72B1F-FCD3-47BB-89D9-725DDFF8C0FB}" dt="2024-03-15T21:41:01.472" v="12" actId="20577"/>
        <pc:sldMkLst>
          <pc:docMk/>
          <pc:sldMk cId="1027603567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f0d6c8845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f0d6c8845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6D035C5C-9422-312C-D975-9D47A1211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b07ce0116d_0_21:notes">
            <a:extLst>
              <a:ext uri="{FF2B5EF4-FFF2-40B4-BE49-F238E27FC236}">
                <a16:creationId xmlns:a16="http://schemas.microsoft.com/office/drawing/2014/main" id="{A636EBE0-59F8-1C9E-CAE9-5D6BB33262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b07ce0116d_0_21:notes">
            <a:extLst>
              <a:ext uri="{FF2B5EF4-FFF2-40B4-BE49-F238E27FC236}">
                <a16:creationId xmlns:a16="http://schemas.microsoft.com/office/drawing/2014/main" id="{0B427714-B721-876F-58C9-0BF05AAC01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459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>
          <a:extLst>
            <a:ext uri="{FF2B5EF4-FFF2-40B4-BE49-F238E27FC236}">
              <a16:creationId xmlns:a16="http://schemas.microsoft.com/office/drawing/2014/main" id="{E1925BC2-3E4B-F8C6-09F2-CB9A2772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1030ce277_0_5:notes">
            <a:extLst>
              <a:ext uri="{FF2B5EF4-FFF2-40B4-BE49-F238E27FC236}">
                <a16:creationId xmlns:a16="http://schemas.microsoft.com/office/drawing/2014/main" id="{F7F49B1E-2C35-8AEC-7A2D-67EC7F9A6E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f1030ce277_0_5:notes">
            <a:extLst>
              <a:ext uri="{FF2B5EF4-FFF2-40B4-BE49-F238E27FC236}">
                <a16:creationId xmlns:a16="http://schemas.microsoft.com/office/drawing/2014/main" id="{CE666376-586C-0383-DAEF-FF7F251BEB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8260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b07ce0116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b07ce0116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5c07ea6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65c07ea6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b07ce0116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b07ce0116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>
          <a:extLst>
            <a:ext uri="{FF2B5EF4-FFF2-40B4-BE49-F238E27FC236}">
              <a16:creationId xmlns:a16="http://schemas.microsoft.com/office/drawing/2014/main" id="{F37428B4-3B86-1F5D-6C1A-7C501028D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a6bcafa35f_0_69:notes">
            <a:extLst>
              <a:ext uri="{FF2B5EF4-FFF2-40B4-BE49-F238E27FC236}">
                <a16:creationId xmlns:a16="http://schemas.microsoft.com/office/drawing/2014/main" id="{F08A7A61-6966-5EA6-9A5E-8926C1EDC1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a6bcafa35f_0_69:notes">
            <a:extLst>
              <a:ext uri="{FF2B5EF4-FFF2-40B4-BE49-F238E27FC236}">
                <a16:creationId xmlns:a16="http://schemas.microsoft.com/office/drawing/2014/main" id="{935807C7-2B91-FE59-FEA4-78F5655108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2911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a6bcafa35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a6bcafa35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>
          <a:extLst>
            <a:ext uri="{FF2B5EF4-FFF2-40B4-BE49-F238E27FC236}">
              <a16:creationId xmlns:a16="http://schemas.microsoft.com/office/drawing/2014/main" id="{8148CE17-B63F-5F8F-81EE-11DF8BB18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1030ce277_0_5:notes">
            <a:extLst>
              <a:ext uri="{FF2B5EF4-FFF2-40B4-BE49-F238E27FC236}">
                <a16:creationId xmlns:a16="http://schemas.microsoft.com/office/drawing/2014/main" id="{65094918-1C27-17A7-7586-CBD039109A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f1030ce277_0_5:notes">
            <a:extLst>
              <a:ext uri="{FF2B5EF4-FFF2-40B4-BE49-F238E27FC236}">
                <a16:creationId xmlns:a16="http://schemas.microsoft.com/office/drawing/2014/main" id="{567557B4-2C94-30F7-192F-2284661D76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3943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a6bcafa35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a6bcafa35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2A750D4D-A4F1-91EC-A4F3-C0FFEFA5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a6bcafa35f_0_11:notes">
            <a:extLst>
              <a:ext uri="{FF2B5EF4-FFF2-40B4-BE49-F238E27FC236}">
                <a16:creationId xmlns:a16="http://schemas.microsoft.com/office/drawing/2014/main" id="{921DAD23-3156-C8C9-21EA-7437783F82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a6bcafa35f_0_11:notes">
            <a:extLst>
              <a:ext uri="{FF2B5EF4-FFF2-40B4-BE49-F238E27FC236}">
                <a16:creationId xmlns:a16="http://schemas.microsoft.com/office/drawing/2014/main" id="{E9ECA348-ADFE-CF56-ED69-B3D072B036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08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8e2fa979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a8e2fa979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B7F6D207-FA96-0E71-C11A-DDE3988AA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a6bcafa35f_0_11:notes">
            <a:extLst>
              <a:ext uri="{FF2B5EF4-FFF2-40B4-BE49-F238E27FC236}">
                <a16:creationId xmlns:a16="http://schemas.microsoft.com/office/drawing/2014/main" id="{95411DB3-1F41-3E34-B576-7D314CF3E6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a6bcafa35f_0_11:notes">
            <a:extLst>
              <a:ext uri="{FF2B5EF4-FFF2-40B4-BE49-F238E27FC236}">
                <a16:creationId xmlns:a16="http://schemas.microsoft.com/office/drawing/2014/main" id="{7C47CDC4-EC13-33DF-1B05-7DCFC6167E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490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a6bcafa35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a6bcafa35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>
          <a:extLst>
            <a:ext uri="{FF2B5EF4-FFF2-40B4-BE49-F238E27FC236}">
              <a16:creationId xmlns:a16="http://schemas.microsoft.com/office/drawing/2014/main" id="{A81E6552-414C-044C-7805-F037BF23A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1030ce277_0_5:notes">
            <a:extLst>
              <a:ext uri="{FF2B5EF4-FFF2-40B4-BE49-F238E27FC236}">
                <a16:creationId xmlns:a16="http://schemas.microsoft.com/office/drawing/2014/main" id="{A278CC18-D913-6738-34D0-E0CC40067B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f1030ce277_0_5:notes">
            <a:extLst>
              <a:ext uri="{FF2B5EF4-FFF2-40B4-BE49-F238E27FC236}">
                <a16:creationId xmlns:a16="http://schemas.microsoft.com/office/drawing/2014/main" id="{AD4F5BE3-73FE-D0AF-1EA3-47EF4B4AE3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31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D3364A61-3DC5-B833-E738-A46050B94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5c07ea656_0_5:notes">
            <a:extLst>
              <a:ext uri="{FF2B5EF4-FFF2-40B4-BE49-F238E27FC236}">
                <a16:creationId xmlns:a16="http://schemas.microsoft.com/office/drawing/2014/main" id="{B736A127-8690-C7DF-C903-2936E79E8E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65c07ea656_0_5:notes">
            <a:extLst>
              <a:ext uri="{FF2B5EF4-FFF2-40B4-BE49-F238E27FC236}">
                <a16:creationId xmlns:a16="http://schemas.microsoft.com/office/drawing/2014/main" id="{D4740B5F-8BF2-4E10-A1C1-D7CD76B7A7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618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1030ce2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f1030ce2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b07ce0116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b07ce0116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b07ce0116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b07ce0116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DEA39641-89B6-0FB6-88F9-BCF504AF0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b07ce0116d_0_21:notes">
            <a:extLst>
              <a:ext uri="{FF2B5EF4-FFF2-40B4-BE49-F238E27FC236}">
                <a16:creationId xmlns:a16="http://schemas.microsoft.com/office/drawing/2014/main" id="{BCE47DC6-3182-3F8C-9402-B022987D4E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b07ce0116d_0_21:notes">
            <a:extLst>
              <a:ext uri="{FF2B5EF4-FFF2-40B4-BE49-F238E27FC236}">
                <a16:creationId xmlns:a16="http://schemas.microsoft.com/office/drawing/2014/main" id="{0CEA1387-7CCC-B054-B531-B1BB2FAD82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09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14E13555-64B5-BD73-2662-2825E482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b07ce0116d_0_21:notes">
            <a:extLst>
              <a:ext uri="{FF2B5EF4-FFF2-40B4-BE49-F238E27FC236}">
                <a16:creationId xmlns:a16="http://schemas.microsoft.com/office/drawing/2014/main" id="{651F09CA-126B-8AEA-0CF3-381D7A7B00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b07ce0116d_0_21:notes">
            <a:extLst>
              <a:ext uri="{FF2B5EF4-FFF2-40B4-BE49-F238E27FC236}">
                <a16:creationId xmlns:a16="http://schemas.microsoft.com/office/drawing/2014/main" id="{0DAAD0B8-4C3E-31AE-BB7C-F0F5E2FD6F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29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02920" y="2002536"/>
            <a:ext cx="71505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2000"/>
              <a:buNone/>
              <a:defRPr sz="2000">
                <a:solidFill>
                  <a:srgbClr val="0086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 idx="2"/>
          </p:nvPr>
        </p:nvSpPr>
        <p:spPr>
          <a:xfrm>
            <a:off x="502926" y="2313432"/>
            <a:ext cx="8021700" cy="71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1044"/>
              </a:buClr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02925" y="3209544"/>
            <a:ext cx="48198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47481"/>
          <a:stretch/>
        </p:blipFill>
        <p:spPr>
          <a:xfrm>
            <a:off x="506475" y="695150"/>
            <a:ext cx="2021975" cy="45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fornia Jobs First - Yellow">
  <p:cSld name="TITLE_1_2_2_1_2_1_1_1_1">
    <p:bg>
      <p:bgPr>
        <a:solidFill>
          <a:srgbClr val="FFF3BA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>
            <a:off x="460350" y="337261"/>
            <a:ext cx="2636100" cy="1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000"/>
              <a:buFont typeface="Be Vietnam Pro SemiBold"/>
              <a:buNone/>
              <a:defRPr sz="100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4686294"/>
            <a:ext cx="9144000" cy="457200"/>
          </a:xfrm>
          <a:prstGeom prst="rect">
            <a:avLst/>
          </a:prstGeom>
          <a:solidFill>
            <a:srgbClr val="B6E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lvl="1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2pPr>
            <a:lvl3pPr lvl="2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3pPr>
            <a:lvl4pPr lvl="3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4pPr>
            <a:lvl5pPr lvl="4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5pPr>
            <a:lvl6pPr lvl="5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6pPr>
            <a:lvl7pPr lvl="6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7pPr>
            <a:lvl8pPr lvl="7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8pPr>
            <a:lvl9pPr lvl="8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1"/>
          <p:cNvSpPr txBox="1"/>
          <p:nvPr/>
        </p:nvSpPr>
        <p:spPr>
          <a:xfrm>
            <a:off x="460350" y="4690650"/>
            <a:ext cx="428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1044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CALIFORNIA JOBS FIRST     |    Proposed Project Criteria</a:t>
            </a:r>
            <a:endParaRPr sz="1300" dirty="0">
              <a:solidFill>
                <a:srgbClr val="001044"/>
              </a:solidFill>
              <a:latin typeface="Be Vietnam Pro Medium"/>
              <a:ea typeface="Be Vietnam Pro Medium"/>
              <a:cs typeface="Be Vietnam Pro Medium"/>
              <a:sym typeface="Be Vietnam Pro Medium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57200" y="640080"/>
            <a:ext cx="8174700" cy="5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90">
          <p15:clr>
            <a:srgbClr val="FA7B17"/>
          </p15:clr>
        </p15:guide>
        <p15:guide id="3" pos="5470">
          <p15:clr>
            <a:srgbClr val="FA7B17"/>
          </p15:clr>
        </p15:guide>
        <p15:guide id="4" orient="horz" pos="2952">
          <p15:clr>
            <a:srgbClr val="FA7B17"/>
          </p15:clr>
        </p15:guide>
        <p15:guide id="5" pos="1067">
          <p15:clr>
            <a:srgbClr val="FA7B17"/>
          </p15:clr>
        </p15:guide>
        <p15:guide id="6" pos="1174">
          <p15:clr>
            <a:srgbClr val="FA7B17"/>
          </p15:clr>
        </p15:guide>
        <p15:guide id="7" pos="1948">
          <p15:clr>
            <a:srgbClr val="FA7B17"/>
          </p15:clr>
        </p15:guide>
        <p15:guide id="8" pos="2055">
          <p15:clr>
            <a:srgbClr val="FA7B17"/>
          </p15:clr>
        </p15:guide>
        <p15:guide id="9" pos="2829">
          <p15:clr>
            <a:srgbClr val="FA7B17"/>
          </p15:clr>
        </p15:guide>
        <p15:guide id="10" pos="2936">
          <p15:clr>
            <a:srgbClr val="FA7B17"/>
          </p15:clr>
        </p15:guide>
        <p15:guide id="11" pos="3711">
          <p15:clr>
            <a:srgbClr val="FA7B17"/>
          </p15:clr>
        </p15:guide>
        <p15:guide id="12" pos="3817">
          <p15:clr>
            <a:srgbClr val="FA7B17"/>
          </p15:clr>
        </p15:guide>
        <p15:guide id="13" pos="4592">
          <p15:clr>
            <a:srgbClr val="FA7B17"/>
          </p15:clr>
        </p15:guide>
        <p15:guide id="14" pos="4698">
          <p15:clr>
            <a:srgbClr val="FA7B17"/>
          </p15:clr>
        </p15:guide>
        <p15:guide id="15" orient="horz" pos="384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fornia Jobs First - Dark Blue">
  <p:cSld name="TITLE_1_2_2_1_2_2">
    <p:bg>
      <p:bgPr>
        <a:solidFill>
          <a:srgbClr val="00104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60350" y="337261"/>
            <a:ext cx="2636100" cy="1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6EAFF"/>
              </a:buClr>
              <a:buSzPts val="1000"/>
              <a:buFont typeface="Be Vietnam Pro SemiBold"/>
              <a:buNone/>
              <a:defRPr sz="1000">
                <a:solidFill>
                  <a:srgbClr val="B6EA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6EAFF"/>
              </a:buClr>
              <a:buSzPts val="1400"/>
              <a:buNone/>
              <a:defRPr>
                <a:solidFill>
                  <a:srgbClr val="B6EA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6EAFF"/>
              </a:buClr>
              <a:buSzPts val="1400"/>
              <a:buNone/>
              <a:defRPr>
                <a:solidFill>
                  <a:srgbClr val="B6EA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6EAFF"/>
              </a:buClr>
              <a:buSzPts val="1400"/>
              <a:buNone/>
              <a:defRPr>
                <a:solidFill>
                  <a:srgbClr val="B6EA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6EAFF"/>
              </a:buClr>
              <a:buSzPts val="1400"/>
              <a:buNone/>
              <a:defRPr>
                <a:solidFill>
                  <a:srgbClr val="B6EA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6EAFF"/>
              </a:buClr>
              <a:buSzPts val="1400"/>
              <a:buNone/>
              <a:defRPr>
                <a:solidFill>
                  <a:srgbClr val="B6EA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6EAFF"/>
              </a:buClr>
              <a:buSzPts val="1400"/>
              <a:buNone/>
              <a:defRPr>
                <a:solidFill>
                  <a:srgbClr val="B6EA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6EAFF"/>
              </a:buClr>
              <a:buSzPts val="1400"/>
              <a:buNone/>
              <a:defRPr>
                <a:solidFill>
                  <a:srgbClr val="B6EA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6EAFF"/>
              </a:buClr>
              <a:buSzPts val="1400"/>
              <a:buNone/>
              <a:defRPr>
                <a:solidFill>
                  <a:srgbClr val="B6EA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4686294"/>
            <a:ext cx="9144000" cy="457200"/>
          </a:xfrm>
          <a:prstGeom prst="rect">
            <a:avLst/>
          </a:prstGeom>
          <a:solidFill>
            <a:srgbClr val="B6E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lvl="1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2pPr>
            <a:lvl3pPr lvl="2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3pPr>
            <a:lvl4pPr lvl="3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4pPr>
            <a:lvl5pPr lvl="4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5pPr>
            <a:lvl6pPr lvl="5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6pPr>
            <a:lvl7pPr lvl="6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7pPr>
            <a:lvl8pPr lvl="7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8pPr>
            <a:lvl9pPr lvl="8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460350" y="4690650"/>
            <a:ext cx="428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CALIFORNIA JOBS FIRST     |    Proposed Project Criteria</a:t>
            </a:r>
            <a:endParaRPr sz="1300" dirty="0">
              <a:latin typeface="Be Vietnam Pro Medium"/>
              <a:ea typeface="Be Vietnam Pro Medium"/>
              <a:cs typeface="Be Vietnam Pro Medium"/>
              <a:sym typeface="Be Vietnam Pro Medium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90">
          <p15:clr>
            <a:srgbClr val="FA7B17"/>
          </p15:clr>
        </p15:guide>
        <p15:guide id="3" pos="5470">
          <p15:clr>
            <a:srgbClr val="FA7B17"/>
          </p15:clr>
        </p15:guide>
        <p15:guide id="4" orient="horz" pos="2952">
          <p15:clr>
            <a:srgbClr val="FA7B17"/>
          </p15:clr>
        </p15:guide>
        <p15:guide id="5" pos="1067">
          <p15:clr>
            <a:srgbClr val="FA7B17"/>
          </p15:clr>
        </p15:guide>
        <p15:guide id="6" pos="1174">
          <p15:clr>
            <a:srgbClr val="FA7B17"/>
          </p15:clr>
        </p15:guide>
        <p15:guide id="7" pos="1948">
          <p15:clr>
            <a:srgbClr val="FA7B17"/>
          </p15:clr>
        </p15:guide>
        <p15:guide id="8" pos="2055">
          <p15:clr>
            <a:srgbClr val="FA7B17"/>
          </p15:clr>
        </p15:guide>
        <p15:guide id="9" pos="2829">
          <p15:clr>
            <a:srgbClr val="FA7B17"/>
          </p15:clr>
        </p15:guide>
        <p15:guide id="10" pos="2936">
          <p15:clr>
            <a:srgbClr val="FA7B17"/>
          </p15:clr>
        </p15:guide>
        <p15:guide id="11" pos="3711">
          <p15:clr>
            <a:srgbClr val="FA7B17"/>
          </p15:clr>
        </p15:guide>
        <p15:guide id="12" pos="3817">
          <p15:clr>
            <a:srgbClr val="FA7B17"/>
          </p15:clr>
        </p15:guide>
        <p15:guide id="13" pos="4592">
          <p15:clr>
            <a:srgbClr val="FA7B17"/>
          </p15:clr>
        </p15:guide>
        <p15:guide id="14" pos="4698">
          <p15:clr>
            <a:srgbClr val="FA7B17"/>
          </p15:clr>
        </p15:guide>
        <p15:guide id="15" orient="horz" pos="38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fornia Jobs First - Light Blue">
  <p:cSld name="TITLE_1_2_2_1_2_1">
    <p:bg>
      <p:bgPr>
        <a:solidFill>
          <a:srgbClr val="B6EA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4686294"/>
            <a:ext cx="9144000" cy="457200"/>
          </a:xfrm>
          <a:prstGeom prst="rect">
            <a:avLst/>
          </a:prstGeom>
          <a:solidFill>
            <a:srgbClr val="0010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460350" y="337261"/>
            <a:ext cx="2636100" cy="1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000"/>
              <a:buFont typeface="Be Vietnam Pro SemiBold"/>
              <a:buNone/>
              <a:defRPr sz="100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lvl="1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2pPr>
            <a:lvl3pPr lvl="2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3pPr>
            <a:lvl4pPr lvl="3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4pPr>
            <a:lvl5pPr lvl="4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5pPr>
            <a:lvl6pPr lvl="5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6pPr>
            <a:lvl7pPr lvl="6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7pPr>
            <a:lvl8pPr lvl="7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8pPr>
            <a:lvl9pPr lvl="8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460350" y="4690650"/>
            <a:ext cx="428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CALIFORNIA JOBS FIRST     |    Proposed Project Criteria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90">
          <p15:clr>
            <a:srgbClr val="FA7B17"/>
          </p15:clr>
        </p15:guide>
        <p15:guide id="3" pos="5470">
          <p15:clr>
            <a:srgbClr val="FA7B17"/>
          </p15:clr>
        </p15:guide>
        <p15:guide id="4" orient="horz" pos="2952">
          <p15:clr>
            <a:srgbClr val="FA7B17"/>
          </p15:clr>
        </p15:guide>
        <p15:guide id="5" pos="1067">
          <p15:clr>
            <a:srgbClr val="FA7B17"/>
          </p15:clr>
        </p15:guide>
        <p15:guide id="6" pos="1174">
          <p15:clr>
            <a:srgbClr val="FA7B17"/>
          </p15:clr>
        </p15:guide>
        <p15:guide id="7" pos="1948">
          <p15:clr>
            <a:srgbClr val="FA7B17"/>
          </p15:clr>
        </p15:guide>
        <p15:guide id="8" pos="2055">
          <p15:clr>
            <a:srgbClr val="FA7B17"/>
          </p15:clr>
        </p15:guide>
        <p15:guide id="9" pos="2829">
          <p15:clr>
            <a:srgbClr val="FA7B17"/>
          </p15:clr>
        </p15:guide>
        <p15:guide id="10" pos="2936">
          <p15:clr>
            <a:srgbClr val="FA7B17"/>
          </p15:clr>
        </p15:guide>
        <p15:guide id="11" pos="3711">
          <p15:clr>
            <a:srgbClr val="FA7B17"/>
          </p15:clr>
        </p15:guide>
        <p15:guide id="12" pos="3817">
          <p15:clr>
            <a:srgbClr val="FA7B17"/>
          </p15:clr>
        </p15:guide>
        <p15:guide id="13" pos="4592">
          <p15:clr>
            <a:srgbClr val="FA7B17"/>
          </p15:clr>
        </p15:guide>
        <p15:guide id="14" pos="4698">
          <p15:clr>
            <a:srgbClr val="FA7B17"/>
          </p15:clr>
        </p15:guide>
        <p15:guide id="15" orient="horz" pos="38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fornia Jobs First - Light Blue Arrow">
  <p:cSld name="TITLE_1_2_2_1_2_1_3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71500" y="-26925"/>
            <a:ext cx="4467050" cy="4736750"/>
          </a:xfrm>
          <a:custGeom>
            <a:avLst/>
            <a:gdLst/>
            <a:ahLst/>
            <a:cxnLst/>
            <a:rect l="l" t="t" r="r" b="b"/>
            <a:pathLst>
              <a:path w="178682" h="189470" extrusionOk="0">
                <a:moveTo>
                  <a:pt x="0" y="0"/>
                </a:moveTo>
                <a:lnTo>
                  <a:pt x="155287" y="786"/>
                </a:lnTo>
                <a:lnTo>
                  <a:pt x="178682" y="83831"/>
                </a:lnTo>
                <a:lnTo>
                  <a:pt x="156411" y="188660"/>
                </a:lnTo>
                <a:lnTo>
                  <a:pt x="514" y="189470"/>
                </a:lnTo>
                <a:close/>
              </a:path>
            </a:pathLst>
          </a:custGeom>
          <a:solidFill>
            <a:srgbClr val="B6EAFF"/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0" y="4686294"/>
            <a:ext cx="9144000" cy="457200"/>
          </a:xfrm>
          <a:prstGeom prst="rect">
            <a:avLst/>
          </a:prstGeom>
          <a:solidFill>
            <a:srgbClr val="0010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460350" y="337261"/>
            <a:ext cx="2636100" cy="1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000"/>
              <a:buFont typeface="Be Vietnam Pro SemiBold"/>
              <a:buNone/>
              <a:defRPr sz="100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lvl="1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2pPr>
            <a:lvl3pPr lvl="2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3pPr>
            <a:lvl4pPr lvl="3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4pPr>
            <a:lvl5pPr lvl="4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5pPr>
            <a:lvl6pPr lvl="5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6pPr>
            <a:lvl7pPr lvl="6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7pPr>
            <a:lvl8pPr lvl="7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8pPr>
            <a:lvl9pPr lvl="8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460350" y="4690650"/>
            <a:ext cx="428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CALIFORNIA JOBS FIRST     |    Proposed Project Criteria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1097280"/>
            <a:ext cx="3374100" cy="53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57200" y="1627632"/>
            <a:ext cx="3511200" cy="1143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 Vietnam Pro Medium"/>
              <a:buNone/>
              <a:defRPr sz="1400"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90">
          <p15:clr>
            <a:srgbClr val="FA7B17"/>
          </p15:clr>
        </p15:guide>
        <p15:guide id="3" pos="5470">
          <p15:clr>
            <a:srgbClr val="FA7B17"/>
          </p15:clr>
        </p15:guide>
        <p15:guide id="4" orient="horz" pos="2952">
          <p15:clr>
            <a:srgbClr val="FA7B17"/>
          </p15:clr>
        </p15:guide>
        <p15:guide id="5" pos="1067">
          <p15:clr>
            <a:srgbClr val="FA7B17"/>
          </p15:clr>
        </p15:guide>
        <p15:guide id="6" pos="1174">
          <p15:clr>
            <a:srgbClr val="FA7B17"/>
          </p15:clr>
        </p15:guide>
        <p15:guide id="7" pos="1948">
          <p15:clr>
            <a:srgbClr val="FA7B17"/>
          </p15:clr>
        </p15:guide>
        <p15:guide id="8" pos="2055">
          <p15:clr>
            <a:srgbClr val="FA7B17"/>
          </p15:clr>
        </p15:guide>
        <p15:guide id="9" pos="2829">
          <p15:clr>
            <a:srgbClr val="FA7B17"/>
          </p15:clr>
        </p15:guide>
        <p15:guide id="10" pos="2936">
          <p15:clr>
            <a:srgbClr val="FA7B17"/>
          </p15:clr>
        </p15:guide>
        <p15:guide id="11" pos="3711">
          <p15:clr>
            <a:srgbClr val="FA7B17"/>
          </p15:clr>
        </p15:guide>
        <p15:guide id="12" pos="3817">
          <p15:clr>
            <a:srgbClr val="FA7B17"/>
          </p15:clr>
        </p15:guide>
        <p15:guide id="13" pos="4592">
          <p15:clr>
            <a:srgbClr val="FA7B17"/>
          </p15:clr>
        </p15:guide>
        <p15:guide id="14" pos="4698">
          <p15:clr>
            <a:srgbClr val="FA7B17"/>
          </p15:clr>
        </p15:guide>
        <p15:guide id="15" orient="horz" pos="38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fornia Jobs First - White-Dark Blue Footer">
  <p:cSld name="TITLE_1_2_2_1_2_1_2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4686294"/>
            <a:ext cx="9144000" cy="457200"/>
          </a:xfrm>
          <a:prstGeom prst="rect">
            <a:avLst/>
          </a:prstGeom>
          <a:solidFill>
            <a:srgbClr val="0010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460350" y="337261"/>
            <a:ext cx="2636100" cy="1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000"/>
              <a:buFont typeface="Be Vietnam Pro SemiBold"/>
              <a:buNone/>
              <a:defRPr sz="100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lvl="1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2pPr>
            <a:lvl3pPr lvl="2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3pPr>
            <a:lvl4pPr lvl="3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4pPr>
            <a:lvl5pPr lvl="4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5pPr>
            <a:lvl6pPr lvl="5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6pPr>
            <a:lvl7pPr lvl="6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7pPr>
            <a:lvl8pPr lvl="7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8pPr>
            <a:lvl9pPr lvl="8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460350" y="4690650"/>
            <a:ext cx="428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CALIFORNIA JOBS FIRST     |    Proposed Project Criteria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90">
          <p15:clr>
            <a:srgbClr val="FA7B17"/>
          </p15:clr>
        </p15:guide>
        <p15:guide id="3" pos="5470">
          <p15:clr>
            <a:srgbClr val="FA7B17"/>
          </p15:clr>
        </p15:guide>
        <p15:guide id="4" orient="horz" pos="2952">
          <p15:clr>
            <a:srgbClr val="FA7B17"/>
          </p15:clr>
        </p15:guide>
        <p15:guide id="5" pos="1067">
          <p15:clr>
            <a:srgbClr val="FA7B17"/>
          </p15:clr>
        </p15:guide>
        <p15:guide id="6" pos="1174">
          <p15:clr>
            <a:srgbClr val="FA7B17"/>
          </p15:clr>
        </p15:guide>
        <p15:guide id="7" pos="1948">
          <p15:clr>
            <a:srgbClr val="FA7B17"/>
          </p15:clr>
        </p15:guide>
        <p15:guide id="8" pos="2055">
          <p15:clr>
            <a:srgbClr val="FA7B17"/>
          </p15:clr>
        </p15:guide>
        <p15:guide id="9" pos="2829">
          <p15:clr>
            <a:srgbClr val="FA7B17"/>
          </p15:clr>
        </p15:guide>
        <p15:guide id="10" pos="2936">
          <p15:clr>
            <a:srgbClr val="FA7B17"/>
          </p15:clr>
        </p15:guide>
        <p15:guide id="11" pos="3711">
          <p15:clr>
            <a:srgbClr val="FA7B17"/>
          </p15:clr>
        </p15:guide>
        <p15:guide id="12" pos="3817">
          <p15:clr>
            <a:srgbClr val="FA7B17"/>
          </p15:clr>
        </p15:guide>
        <p15:guide id="13" pos="4592">
          <p15:clr>
            <a:srgbClr val="FA7B17"/>
          </p15:clr>
        </p15:guide>
        <p15:guide id="14" pos="4698">
          <p15:clr>
            <a:srgbClr val="FA7B17"/>
          </p15:clr>
        </p15:guide>
        <p15:guide id="15" orient="horz" pos="38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fornia Jobs First - Section Title 02">
  <p:cSld name="TITLE_1_2_2_1_2_1_2_1">
    <p:bg>
      <p:bgPr>
        <a:solidFill>
          <a:srgbClr val="00104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4686294"/>
            <a:ext cx="9144000" cy="457200"/>
          </a:xfrm>
          <a:prstGeom prst="rect">
            <a:avLst/>
          </a:prstGeom>
          <a:solidFill>
            <a:srgbClr val="0010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lvl="1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2pPr>
            <a:lvl3pPr lvl="2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3pPr>
            <a:lvl4pPr lvl="3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4pPr>
            <a:lvl5pPr lvl="4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5pPr>
            <a:lvl6pPr lvl="5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6pPr>
            <a:lvl7pPr lvl="6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7pPr>
            <a:lvl8pPr lvl="7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8pPr>
            <a:lvl9pPr lvl="8" rtl="0">
              <a:buNone/>
              <a:defRPr sz="70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60350" y="4690650"/>
            <a:ext cx="428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lt1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CALIFORNIA JOBS FIRST     |    Proposed Project Criteria</a:t>
            </a: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203700"/>
            <a:ext cx="6222900" cy="22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6EAFF"/>
              </a:buClr>
              <a:buSzPts val="5400"/>
              <a:buNone/>
              <a:defRPr sz="5400">
                <a:solidFill>
                  <a:srgbClr val="B6EA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90">
          <p15:clr>
            <a:srgbClr val="FA7B17"/>
          </p15:clr>
        </p15:guide>
        <p15:guide id="3" pos="5470">
          <p15:clr>
            <a:srgbClr val="FA7B17"/>
          </p15:clr>
        </p15:guide>
        <p15:guide id="4" orient="horz" pos="2952">
          <p15:clr>
            <a:srgbClr val="FA7B17"/>
          </p15:clr>
        </p15:guide>
        <p15:guide id="5" pos="1067">
          <p15:clr>
            <a:srgbClr val="FA7B17"/>
          </p15:clr>
        </p15:guide>
        <p15:guide id="6" pos="1174">
          <p15:clr>
            <a:srgbClr val="FA7B17"/>
          </p15:clr>
        </p15:guide>
        <p15:guide id="7" pos="1948">
          <p15:clr>
            <a:srgbClr val="FA7B17"/>
          </p15:clr>
        </p15:guide>
        <p15:guide id="8" pos="2055">
          <p15:clr>
            <a:srgbClr val="FA7B17"/>
          </p15:clr>
        </p15:guide>
        <p15:guide id="9" pos="2829">
          <p15:clr>
            <a:srgbClr val="FA7B17"/>
          </p15:clr>
        </p15:guide>
        <p15:guide id="10" pos="2936">
          <p15:clr>
            <a:srgbClr val="FA7B17"/>
          </p15:clr>
        </p15:guide>
        <p15:guide id="11" pos="3711">
          <p15:clr>
            <a:srgbClr val="FA7B17"/>
          </p15:clr>
        </p15:guide>
        <p15:guide id="12" pos="3817">
          <p15:clr>
            <a:srgbClr val="FA7B17"/>
          </p15:clr>
        </p15:guide>
        <p15:guide id="13" pos="4592">
          <p15:clr>
            <a:srgbClr val="FA7B17"/>
          </p15:clr>
        </p15:guide>
        <p15:guide id="14" pos="4698">
          <p15:clr>
            <a:srgbClr val="FA7B17"/>
          </p15:clr>
        </p15:guide>
        <p15:guide id="15" orient="horz" pos="38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fornia Jobs First - White-Light Blue Footer">
  <p:cSld name="TITLE_1_2_2_1_2_1_1">
    <p:bg>
      <p:bgPr>
        <a:noFill/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460350" y="337261"/>
            <a:ext cx="2636100" cy="1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000"/>
              <a:buFont typeface="Be Vietnam Pro SemiBold"/>
              <a:buNone/>
              <a:defRPr sz="100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0" y="4686294"/>
            <a:ext cx="9144000" cy="457200"/>
          </a:xfrm>
          <a:prstGeom prst="rect">
            <a:avLst/>
          </a:prstGeom>
          <a:solidFill>
            <a:srgbClr val="B6E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lvl="1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2pPr>
            <a:lvl3pPr lvl="2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3pPr>
            <a:lvl4pPr lvl="3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4pPr>
            <a:lvl5pPr lvl="4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5pPr>
            <a:lvl6pPr lvl="5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6pPr>
            <a:lvl7pPr lvl="6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7pPr>
            <a:lvl8pPr lvl="7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8pPr>
            <a:lvl9pPr lvl="8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460350" y="4690650"/>
            <a:ext cx="428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1044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CALIFORNIA JOBS FIRST     |    Proposed Project Criteria</a:t>
            </a:r>
            <a:endParaRPr sz="1300" dirty="0">
              <a:solidFill>
                <a:srgbClr val="001044"/>
              </a:solidFill>
              <a:latin typeface="Be Vietnam Pro Medium"/>
              <a:ea typeface="Be Vietnam Pro Medium"/>
              <a:cs typeface="Be Vietnam Pro Medium"/>
              <a:sym typeface="Be Vietnam Pro Medium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90">
          <p15:clr>
            <a:srgbClr val="FA7B17"/>
          </p15:clr>
        </p15:guide>
        <p15:guide id="3" pos="5470">
          <p15:clr>
            <a:srgbClr val="FA7B17"/>
          </p15:clr>
        </p15:guide>
        <p15:guide id="4" orient="horz" pos="2952">
          <p15:clr>
            <a:srgbClr val="FA7B17"/>
          </p15:clr>
        </p15:guide>
        <p15:guide id="5" pos="1067">
          <p15:clr>
            <a:srgbClr val="FA7B17"/>
          </p15:clr>
        </p15:guide>
        <p15:guide id="6" pos="1174">
          <p15:clr>
            <a:srgbClr val="FA7B17"/>
          </p15:clr>
        </p15:guide>
        <p15:guide id="7" pos="1948">
          <p15:clr>
            <a:srgbClr val="FA7B17"/>
          </p15:clr>
        </p15:guide>
        <p15:guide id="8" pos="2055">
          <p15:clr>
            <a:srgbClr val="FA7B17"/>
          </p15:clr>
        </p15:guide>
        <p15:guide id="9" pos="2829">
          <p15:clr>
            <a:srgbClr val="FA7B17"/>
          </p15:clr>
        </p15:guide>
        <p15:guide id="10" pos="2936">
          <p15:clr>
            <a:srgbClr val="FA7B17"/>
          </p15:clr>
        </p15:guide>
        <p15:guide id="11" pos="3711">
          <p15:clr>
            <a:srgbClr val="FA7B17"/>
          </p15:clr>
        </p15:guide>
        <p15:guide id="12" pos="3817">
          <p15:clr>
            <a:srgbClr val="FA7B17"/>
          </p15:clr>
        </p15:guide>
        <p15:guide id="13" pos="4592">
          <p15:clr>
            <a:srgbClr val="FA7B17"/>
          </p15:clr>
        </p15:guide>
        <p15:guide id="14" pos="4698">
          <p15:clr>
            <a:srgbClr val="FA7B17"/>
          </p15:clr>
        </p15:guide>
        <p15:guide id="15" orient="horz" pos="38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fornia Jobs First - Section Title 01">
  <p:cSld name="TITLE_1_2_2_1_2_1_1_2">
    <p:bg>
      <p:bgPr>
        <a:solidFill>
          <a:srgbClr val="B6EA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4686294"/>
            <a:ext cx="9144000" cy="457200"/>
          </a:xfrm>
          <a:prstGeom prst="rect">
            <a:avLst/>
          </a:prstGeom>
          <a:solidFill>
            <a:srgbClr val="B6E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lvl="1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2pPr>
            <a:lvl3pPr lvl="2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3pPr>
            <a:lvl4pPr lvl="3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4pPr>
            <a:lvl5pPr lvl="4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5pPr>
            <a:lvl6pPr lvl="5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6pPr>
            <a:lvl7pPr lvl="6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7pPr>
            <a:lvl8pPr lvl="7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8pPr>
            <a:lvl9pPr lvl="8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460350" y="4690650"/>
            <a:ext cx="428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1044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CALIFORNIA JOBS FIRST     |    Proposed Project Criteria</a:t>
            </a:r>
            <a:endParaRPr sz="1300" dirty="0">
              <a:solidFill>
                <a:srgbClr val="001044"/>
              </a:solidFill>
              <a:latin typeface="Be Vietnam Pro Medium"/>
              <a:ea typeface="Be Vietnam Pro Medium"/>
              <a:cs typeface="Be Vietnam Pro Medium"/>
              <a:sym typeface="Be Vietnam Pro Medium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57200" y="2203700"/>
            <a:ext cx="6072900" cy="22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1044"/>
              </a:buClr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90">
          <p15:clr>
            <a:srgbClr val="FA7B17"/>
          </p15:clr>
        </p15:guide>
        <p15:guide id="3" pos="5470">
          <p15:clr>
            <a:srgbClr val="FA7B17"/>
          </p15:clr>
        </p15:guide>
        <p15:guide id="4" orient="horz" pos="2952">
          <p15:clr>
            <a:srgbClr val="FA7B17"/>
          </p15:clr>
        </p15:guide>
        <p15:guide id="5" pos="1067">
          <p15:clr>
            <a:srgbClr val="FA7B17"/>
          </p15:clr>
        </p15:guide>
        <p15:guide id="6" pos="1174">
          <p15:clr>
            <a:srgbClr val="FA7B17"/>
          </p15:clr>
        </p15:guide>
        <p15:guide id="7" pos="1948">
          <p15:clr>
            <a:srgbClr val="FA7B17"/>
          </p15:clr>
        </p15:guide>
        <p15:guide id="8" pos="2055">
          <p15:clr>
            <a:srgbClr val="FA7B17"/>
          </p15:clr>
        </p15:guide>
        <p15:guide id="9" pos="2829">
          <p15:clr>
            <a:srgbClr val="FA7B17"/>
          </p15:clr>
        </p15:guide>
        <p15:guide id="10" pos="2936">
          <p15:clr>
            <a:srgbClr val="FA7B17"/>
          </p15:clr>
        </p15:guide>
        <p15:guide id="11" pos="3711">
          <p15:clr>
            <a:srgbClr val="FA7B17"/>
          </p15:clr>
        </p15:guide>
        <p15:guide id="12" pos="3817">
          <p15:clr>
            <a:srgbClr val="FA7B17"/>
          </p15:clr>
        </p15:guide>
        <p15:guide id="13" pos="4592">
          <p15:clr>
            <a:srgbClr val="FA7B17"/>
          </p15:clr>
        </p15:guide>
        <p15:guide id="14" pos="4698">
          <p15:clr>
            <a:srgbClr val="FA7B17"/>
          </p15:clr>
        </p15:guide>
        <p15:guide id="15" orient="horz" pos="38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fornia Jobs First - White-Dark Light Footer ">
  <p:cSld name="TITLE_1_2_2_1_2_1_1_1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subTitle" idx="1"/>
          </p:nvPr>
        </p:nvSpPr>
        <p:spPr>
          <a:xfrm>
            <a:off x="460350" y="337261"/>
            <a:ext cx="2636100" cy="1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000"/>
              <a:buFont typeface="Be Vietnam Pro SemiBold"/>
              <a:buNone/>
              <a:defRPr sz="100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86FF"/>
              </a:buClr>
              <a:buSzPts val="1400"/>
              <a:buNone/>
              <a:defRPr>
                <a:solidFill>
                  <a:srgbClr val="0086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0" y="4686294"/>
            <a:ext cx="9144000" cy="457200"/>
          </a:xfrm>
          <a:prstGeom prst="rect">
            <a:avLst/>
          </a:prstGeom>
          <a:solidFill>
            <a:srgbClr val="B6E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lvl="1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2pPr>
            <a:lvl3pPr lvl="2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3pPr>
            <a:lvl4pPr lvl="3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4pPr>
            <a:lvl5pPr lvl="4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5pPr>
            <a:lvl6pPr lvl="5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6pPr>
            <a:lvl7pPr lvl="6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7pPr>
            <a:lvl8pPr lvl="7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8pPr>
            <a:lvl9pPr lvl="8" rtl="0">
              <a:buNone/>
              <a:defRPr sz="70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0"/>
          <p:cNvSpPr txBox="1"/>
          <p:nvPr/>
        </p:nvSpPr>
        <p:spPr>
          <a:xfrm>
            <a:off x="460350" y="4690650"/>
            <a:ext cx="428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1044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CALIFORNIA JOBS FIRST     |    Proposed Project Criteria</a:t>
            </a:r>
            <a:endParaRPr sz="1300" dirty="0">
              <a:solidFill>
                <a:srgbClr val="001044"/>
              </a:solidFill>
              <a:latin typeface="Be Vietnam Pro Medium"/>
              <a:ea typeface="Be Vietnam Pro Medium"/>
              <a:cs typeface="Be Vietnam Pro Medium"/>
              <a:sym typeface="Be Vietnam Pro Medium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2"/>
          </p:nvPr>
        </p:nvSpPr>
        <p:spPr>
          <a:xfrm>
            <a:off x="457200" y="667512"/>
            <a:ext cx="4215300" cy="2386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90">
          <p15:clr>
            <a:srgbClr val="FA7B17"/>
          </p15:clr>
        </p15:guide>
        <p15:guide id="3" pos="5470">
          <p15:clr>
            <a:srgbClr val="FA7B17"/>
          </p15:clr>
        </p15:guide>
        <p15:guide id="4" orient="horz" pos="2952">
          <p15:clr>
            <a:srgbClr val="FA7B17"/>
          </p15:clr>
        </p15:guide>
        <p15:guide id="5" pos="1067">
          <p15:clr>
            <a:srgbClr val="FA7B17"/>
          </p15:clr>
        </p15:guide>
        <p15:guide id="6" pos="1174">
          <p15:clr>
            <a:srgbClr val="FA7B17"/>
          </p15:clr>
        </p15:guide>
        <p15:guide id="7" pos="1948">
          <p15:clr>
            <a:srgbClr val="FA7B17"/>
          </p15:clr>
        </p15:guide>
        <p15:guide id="8" pos="2055">
          <p15:clr>
            <a:srgbClr val="FA7B17"/>
          </p15:clr>
        </p15:guide>
        <p15:guide id="9" pos="2829">
          <p15:clr>
            <a:srgbClr val="FA7B17"/>
          </p15:clr>
        </p15:guide>
        <p15:guide id="10" pos="2936">
          <p15:clr>
            <a:srgbClr val="FA7B17"/>
          </p15:clr>
        </p15:guide>
        <p15:guide id="11" pos="3711">
          <p15:clr>
            <a:srgbClr val="FA7B17"/>
          </p15:clr>
        </p15:guide>
        <p15:guide id="12" pos="3817">
          <p15:clr>
            <a:srgbClr val="FA7B17"/>
          </p15:clr>
        </p15:guide>
        <p15:guide id="13" pos="4592">
          <p15:clr>
            <a:srgbClr val="FA7B17"/>
          </p15:clr>
        </p15:guide>
        <p15:guide id="14" pos="4698">
          <p15:clr>
            <a:srgbClr val="FA7B17"/>
          </p15:clr>
        </p15:guide>
        <p15:guide id="15" orient="horz" pos="38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044"/>
              </a:buClr>
              <a:buSzPts val="1100"/>
              <a:buFont typeface="Be Vietnam Pro SemiBold"/>
              <a:buChar char="●"/>
              <a:defRPr sz="110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defRPr>
            </a:lvl1pPr>
            <a:lvl2pPr marL="914400" lvl="1" indent="-292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044"/>
              </a:buClr>
              <a:buSzPts val="1000"/>
              <a:buFont typeface="Be Vietnam Pro Light"/>
              <a:buChar char="○"/>
              <a:defRPr sz="100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2pPr>
            <a:lvl3pPr marL="1371600" lvl="2" indent="-292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044"/>
              </a:buClr>
              <a:buSzPts val="1000"/>
              <a:buFont typeface="Be Vietnam Pro Light"/>
              <a:buChar char="■"/>
              <a:defRPr sz="100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3pPr>
            <a:lvl4pPr marL="1828800" lvl="3" indent="-292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044"/>
              </a:buClr>
              <a:buSzPts val="1000"/>
              <a:buFont typeface="Be Vietnam Pro Light"/>
              <a:buChar char="●"/>
              <a:defRPr sz="100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4pPr>
            <a:lvl5pPr marL="2286000" lvl="4" indent="-292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044"/>
              </a:buClr>
              <a:buSzPts val="1000"/>
              <a:buFont typeface="Be Vietnam Pro Light"/>
              <a:buChar char="○"/>
              <a:defRPr sz="100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5pPr>
            <a:lvl6pPr marL="2743200" lvl="5" indent="-292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044"/>
              </a:buClr>
              <a:buSzPts val="1000"/>
              <a:buFont typeface="Be Vietnam Pro Light"/>
              <a:buChar char="■"/>
              <a:defRPr sz="100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6pPr>
            <a:lvl7pPr marL="3200400" lvl="6" indent="-292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044"/>
              </a:buClr>
              <a:buSzPts val="1000"/>
              <a:buFont typeface="Be Vietnam Pro Light"/>
              <a:buChar char="●"/>
              <a:defRPr sz="100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7pPr>
            <a:lvl8pPr marL="3657600" lvl="7" indent="-292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044"/>
              </a:buClr>
              <a:buSzPts val="1000"/>
              <a:buFont typeface="Be Vietnam Pro Light"/>
              <a:buChar char="○"/>
              <a:defRPr sz="100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8pPr>
            <a:lvl9pPr marL="4114800" lvl="8" indent="-292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044"/>
              </a:buClr>
              <a:buSzPts val="1000"/>
              <a:buFont typeface="Be Vietnam Pro Light"/>
              <a:buChar char="■"/>
              <a:defRPr sz="100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l="3845" t="1162" r="2372" b="505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 b="47481"/>
          <a:stretch/>
        </p:blipFill>
        <p:spPr>
          <a:xfrm>
            <a:off x="506475" y="695150"/>
            <a:ext cx="2021975" cy="45367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506474" y="2029786"/>
            <a:ext cx="8548625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Proposed Project Criteria</a:t>
            </a:r>
            <a:endParaRPr sz="5200"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06475" y="1590762"/>
            <a:ext cx="71547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Workshop</a:t>
            </a:r>
            <a:endParaRPr sz="1500" b="1" dirty="0">
              <a:solidFill>
                <a:srgbClr val="0086FF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06550" y="2941649"/>
            <a:ext cx="71547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2F7B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Catalyst and Implementation Projects</a:t>
            </a:r>
            <a:endParaRPr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>
          <a:extLst>
            <a:ext uri="{FF2B5EF4-FFF2-40B4-BE49-F238E27FC236}">
              <a16:creationId xmlns:a16="http://schemas.microsoft.com/office/drawing/2014/main" id="{9B1C0F56-36AE-1B95-144B-B4AFE011F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>
            <a:extLst>
              <a:ext uri="{FF2B5EF4-FFF2-40B4-BE49-F238E27FC236}">
                <a16:creationId xmlns:a16="http://schemas.microsoft.com/office/drawing/2014/main" id="{8836C4A3-C2EC-B10A-A7D2-C16A5DE7A7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11" name="Google Shape;411;p45">
            <a:extLst>
              <a:ext uri="{FF2B5EF4-FFF2-40B4-BE49-F238E27FC236}">
                <a16:creationId xmlns:a16="http://schemas.microsoft.com/office/drawing/2014/main" id="{49599D2B-4D85-D63E-6889-8FFE1E938A8D}"/>
              </a:ext>
            </a:extLst>
          </p:cNvPr>
          <p:cNvSpPr txBox="1"/>
          <p:nvPr/>
        </p:nvSpPr>
        <p:spPr>
          <a:xfrm>
            <a:off x="460350" y="765025"/>
            <a:ext cx="81771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Additional Project Criteria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73CCA5-FC1B-12DE-A3D6-D9FCB8A29414}"/>
              </a:ext>
            </a:extLst>
          </p:cNvPr>
          <p:cNvGrpSpPr/>
          <p:nvPr/>
        </p:nvGrpSpPr>
        <p:grpSpPr>
          <a:xfrm>
            <a:off x="483628" y="1318825"/>
            <a:ext cx="4937458" cy="821733"/>
            <a:chOff x="483628" y="1318825"/>
            <a:chExt cx="5842212" cy="2025093"/>
          </a:xfrm>
        </p:grpSpPr>
        <p:sp>
          <p:nvSpPr>
            <p:cNvPr id="412" name="Google Shape;412;p45">
              <a:extLst>
                <a:ext uri="{FF2B5EF4-FFF2-40B4-BE49-F238E27FC236}">
                  <a16:creationId xmlns:a16="http://schemas.microsoft.com/office/drawing/2014/main" id="{0C0CB50A-F789-56D1-8B50-8ADC63C58BAE}"/>
                </a:ext>
              </a:extLst>
            </p:cNvPr>
            <p:cNvSpPr txBox="1"/>
            <p:nvPr/>
          </p:nvSpPr>
          <p:spPr>
            <a:xfrm>
              <a:off x="598504" y="1318825"/>
              <a:ext cx="5727336" cy="2025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Receive approval of regional Jobs First Collaborative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Align with criteria for identified stage of readiness</a:t>
              </a:r>
            </a:p>
          </p:txBody>
        </p:sp>
        <p:cxnSp>
          <p:nvCxnSpPr>
            <p:cNvPr id="413" name="Google Shape;413;p45">
              <a:extLst>
                <a:ext uri="{FF2B5EF4-FFF2-40B4-BE49-F238E27FC236}">
                  <a16:creationId xmlns:a16="http://schemas.microsoft.com/office/drawing/2014/main" id="{A5D02620-4E0A-3592-1828-95C367BBB3BF}"/>
                </a:ext>
              </a:extLst>
            </p:cNvPr>
            <p:cNvCxnSpPr>
              <a:cxnSpLocks/>
            </p:cNvCxnSpPr>
            <p:nvPr/>
          </p:nvCxnSpPr>
          <p:spPr>
            <a:xfrm>
              <a:off x="483628" y="1388851"/>
              <a:ext cx="0" cy="1763231"/>
            </a:xfrm>
            <a:prstGeom prst="straightConnector1">
              <a:avLst/>
            </a:prstGeom>
            <a:noFill/>
            <a:ln w="19050" cap="flat" cmpd="sng">
              <a:solidFill>
                <a:srgbClr val="008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C4ADD399-9952-26AC-74F4-AA7B2D85E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Catalyst +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9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>
          <a:extLst>
            <a:ext uri="{FF2B5EF4-FFF2-40B4-BE49-F238E27FC236}">
              <a16:creationId xmlns:a16="http://schemas.microsoft.com/office/drawing/2014/main" id="{E78B8CE6-9FCA-1C73-6C58-5131A867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>
            <a:extLst>
              <a:ext uri="{FF2B5EF4-FFF2-40B4-BE49-F238E27FC236}">
                <a16:creationId xmlns:a16="http://schemas.microsoft.com/office/drawing/2014/main" id="{1926DF9D-F115-44DE-ACBF-DE7975C30E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92" name="Google Shape;392;p43">
            <a:extLst>
              <a:ext uri="{FF2B5EF4-FFF2-40B4-BE49-F238E27FC236}">
                <a16:creationId xmlns:a16="http://schemas.microsoft.com/office/drawing/2014/main" id="{45250C7B-26FF-53BB-5426-E258B62D6F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05580"/>
            <a:ext cx="6222900" cy="249299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Criteria: Implementation Project Priorities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537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6"/>
          <p:cNvSpPr txBox="1"/>
          <p:nvPr/>
        </p:nvSpPr>
        <p:spPr>
          <a:xfrm>
            <a:off x="405949" y="736946"/>
            <a:ext cx="7109209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Implementation Project Priorities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sp>
        <p:nvSpPr>
          <p:cNvPr id="421" name="Google Shape;421;p46"/>
          <p:cNvSpPr txBox="1"/>
          <p:nvPr/>
        </p:nvSpPr>
        <p:spPr>
          <a:xfrm>
            <a:off x="303450" y="1221188"/>
            <a:ext cx="7211708" cy="80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2F7B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Implementation projects that include any of the following will receive additional points on their applications</a:t>
            </a:r>
            <a:endParaRPr dirty="0">
              <a:solidFill>
                <a:srgbClr val="002F7B"/>
              </a:solidFill>
              <a:latin typeface="Be Vietnam Pro Medium"/>
              <a:ea typeface="Be Vietnam Pro Medium"/>
              <a:cs typeface="Be Vietnam Pro Medium"/>
              <a:sym typeface="Be Vietnam Pro Medium"/>
            </a:endParaRPr>
          </a:p>
        </p:txBody>
      </p:sp>
      <p:sp>
        <p:nvSpPr>
          <p:cNvPr id="422" name="Google Shape;422;p46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" name="Google Shape;412;p45">
            <a:extLst>
              <a:ext uri="{FF2B5EF4-FFF2-40B4-BE49-F238E27FC236}">
                <a16:creationId xmlns:a16="http://schemas.microsoft.com/office/drawing/2014/main" id="{A1345D75-A170-9CD8-D520-A704C46243E5}"/>
              </a:ext>
            </a:extLst>
          </p:cNvPr>
          <p:cNvSpPr txBox="1"/>
          <p:nvPr/>
        </p:nvSpPr>
        <p:spPr>
          <a:xfrm>
            <a:off x="480229" y="2080337"/>
            <a:ext cx="3703374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Greater than 40% of funds provide direct, meaningful, and assured benefits to disinvested communities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Create assets or programs owned or controlled by members of or organizations in disinvested communities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Include local or targeted hire provisions</a:t>
            </a:r>
          </a:p>
        </p:txBody>
      </p:sp>
      <p:sp>
        <p:nvSpPr>
          <p:cNvPr id="11" name="Google Shape;412;p45">
            <a:extLst>
              <a:ext uri="{FF2B5EF4-FFF2-40B4-BE49-F238E27FC236}">
                <a16:creationId xmlns:a16="http://schemas.microsoft.com/office/drawing/2014/main" id="{F28B990B-7814-C1D6-EF70-E02DFD2F3ACC}"/>
              </a:ext>
            </a:extLst>
          </p:cNvPr>
          <p:cNvSpPr txBox="1"/>
          <p:nvPr/>
        </p:nvSpPr>
        <p:spPr>
          <a:xfrm>
            <a:off x="4448451" y="1747404"/>
            <a:ext cx="4392099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Include a Project Labor Agreement or Community Workforce Agreement, or a Community Benefits Agreement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Target training and support services to workers with employment barriers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Fund alternative models of ownership for land, businesses, or other assets (e.g. worker-owned coops)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Leverage regional assets, investments, and processes with additional funding attached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3AAC20F-910F-843D-53AA-2C38AABEA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cxnSp>
        <p:nvCxnSpPr>
          <p:cNvPr id="17" name="Google Shape;413;p45">
            <a:extLst>
              <a:ext uri="{FF2B5EF4-FFF2-40B4-BE49-F238E27FC236}">
                <a16:creationId xmlns:a16="http://schemas.microsoft.com/office/drawing/2014/main" id="{D2A2D35A-AF3E-DD7F-EAB6-DF645FB994A3}"/>
              </a:ext>
            </a:extLst>
          </p:cNvPr>
          <p:cNvCxnSpPr>
            <a:cxnSpLocks/>
          </p:cNvCxnSpPr>
          <p:nvPr/>
        </p:nvCxnSpPr>
        <p:spPr>
          <a:xfrm>
            <a:off x="4183603" y="1823597"/>
            <a:ext cx="0" cy="2580640"/>
          </a:xfrm>
          <a:prstGeom prst="straightConnector1">
            <a:avLst/>
          </a:prstGeom>
          <a:noFill/>
          <a:ln w="19050" cap="flat" cmpd="sng">
            <a:solidFill>
              <a:srgbClr val="0086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/>
        </p:nvSpPr>
        <p:spPr>
          <a:xfrm>
            <a:off x="632319" y="1939647"/>
            <a:ext cx="3372900" cy="41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Project Criteria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5138782" y="1879043"/>
            <a:ext cx="3754365" cy="47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86FF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Target Outcomes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A92895-20B9-F8C5-EADA-BCD7942C61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4"/>
          <p:cNvPicPr preferRelativeResize="0"/>
          <p:nvPr/>
        </p:nvPicPr>
        <p:blipFill rotWithShape="1">
          <a:blip r:embed="rId3">
            <a:alphaModFix/>
          </a:blip>
          <a:srcRect l="28248"/>
          <a:stretch/>
        </p:blipFill>
        <p:spPr>
          <a:xfrm>
            <a:off x="4099025" y="0"/>
            <a:ext cx="5044977" cy="468630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4"/>
          <p:cNvSpPr/>
          <p:nvPr/>
        </p:nvSpPr>
        <p:spPr>
          <a:xfrm>
            <a:off x="-166717" y="-126589"/>
            <a:ext cx="5045209" cy="4812890"/>
          </a:xfrm>
          <a:custGeom>
            <a:avLst/>
            <a:gdLst/>
            <a:ahLst/>
            <a:cxnLst/>
            <a:rect l="l" t="t" r="r" b="b"/>
            <a:pathLst>
              <a:path w="197040" h="188077" extrusionOk="0">
                <a:moveTo>
                  <a:pt x="710" y="630"/>
                </a:moveTo>
                <a:lnTo>
                  <a:pt x="173645" y="0"/>
                </a:lnTo>
                <a:lnTo>
                  <a:pt x="197040" y="83045"/>
                </a:lnTo>
                <a:lnTo>
                  <a:pt x="177974" y="187497"/>
                </a:lnTo>
                <a:lnTo>
                  <a:pt x="0" y="1880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9" name="Google Shape;399;p44"/>
          <p:cNvSpPr/>
          <p:nvPr/>
        </p:nvSpPr>
        <p:spPr>
          <a:xfrm>
            <a:off x="612749" y="2219700"/>
            <a:ext cx="3893601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Projects should aim to strengthen the region’s</a:t>
            </a:r>
            <a:endParaRPr sz="12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  <a:p>
            <a:pPr marL="365760" lvl="0" indent="-200659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01044"/>
              </a:buClr>
              <a:buSzPts val="1000"/>
              <a:buFont typeface="Be Vietnam Pro Light"/>
              <a:buChar char="●"/>
            </a:pPr>
            <a:r>
              <a: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Economic Competitiveness</a:t>
            </a:r>
            <a:endParaRPr sz="12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  <a:p>
            <a:pPr marL="365760" lvl="0" indent="-200659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01044"/>
              </a:buClr>
              <a:buSzPts val="1000"/>
              <a:buFont typeface="Be Vietnam Pro Light"/>
              <a:buChar char="●"/>
            </a:pPr>
            <a:r>
              <a:rPr lang="en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Economic Resilience</a:t>
            </a:r>
            <a:endParaRPr sz="1200" dirty="0">
              <a:solidFill>
                <a:srgbClr val="001044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  <p:cxnSp>
        <p:nvCxnSpPr>
          <p:cNvPr id="400" name="Google Shape;400;p44"/>
          <p:cNvCxnSpPr>
            <a:cxnSpLocks/>
          </p:cNvCxnSpPr>
          <p:nvPr/>
        </p:nvCxnSpPr>
        <p:spPr>
          <a:xfrm>
            <a:off x="612749" y="2145877"/>
            <a:ext cx="0" cy="851746"/>
          </a:xfrm>
          <a:prstGeom prst="straightConnector1">
            <a:avLst/>
          </a:prstGeom>
          <a:noFill/>
          <a:ln w="19050" cap="flat" cmpd="sng">
            <a:solidFill>
              <a:srgbClr val="0086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1" name="Google Shape;401;p44"/>
          <p:cNvSpPr txBox="1"/>
          <p:nvPr/>
        </p:nvSpPr>
        <p:spPr>
          <a:xfrm>
            <a:off x="497350" y="1087725"/>
            <a:ext cx="42534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Target Outcomes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sp>
        <p:nvSpPr>
          <p:cNvPr id="403" name="Google Shape;403;p44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02C15-2292-4C9F-F610-EB220C4F9E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AFF"/>
        </a:solidFill>
        <a:effectLst/>
      </p:bgPr>
    </p:bg>
    <p:spTree>
      <p:nvGrpSpPr>
        <p:cNvPr id="1" name="Shape 362">
          <a:extLst>
            <a:ext uri="{FF2B5EF4-FFF2-40B4-BE49-F238E27FC236}">
              <a16:creationId xmlns:a16="http://schemas.microsoft.com/office/drawing/2014/main" id="{00D701A3-E190-F4ED-662A-95B440CAB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>
            <a:extLst>
              <a:ext uri="{FF2B5EF4-FFF2-40B4-BE49-F238E27FC236}">
                <a16:creationId xmlns:a16="http://schemas.microsoft.com/office/drawing/2014/main" id="{BB82A6C5-7972-0103-13F3-73CF91034231}"/>
              </a:ext>
            </a:extLst>
          </p:cNvPr>
          <p:cNvSpPr txBox="1"/>
          <p:nvPr/>
        </p:nvSpPr>
        <p:spPr>
          <a:xfrm>
            <a:off x="460350" y="640080"/>
            <a:ext cx="81771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Target Outcomes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sp>
        <p:nvSpPr>
          <p:cNvPr id="364" name="Google Shape;364;p40">
            <a:extLst>
              <a:ext uri="{FF2B5EF4-FFF2-40B4-BE49-F238E27FC236}">
                <a16:creationId xmlns:a16="http://schemas.microsoft.com/office/drawing/2014/main" id="{923DAF2F-DE5A-1CF1-73ED-C3B9F7500CBD}"/>
              </a:ext>
            </a:extLst>
          </p:cNvPr>
          <p:cNvSpPr txBox="1"/>
          <p:nvPr/>
        </p:nvSpPr>
        <p:spPr>
          <a:xfrm>
            <a:off x="460350" y="1451775"/>
            <a:ext cx="4031400" cy="177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0FA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Economic Competitiveness</a:t>
            </a:r>
            <a:endParaRPr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>
              <a:solidFill>
                <a:srgbClr val="0086FF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>
              <a:solidFill>
                <a:srgbClr val="0086FF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>
              <a:solidFill>
                <a:srgbClr val="0086FF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Economic Resilience</a:t>
            </a:r>
            <a:endParaRPr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sp>
        <p:nvSpPr>
          <p:cNvPr id="365" name="Google Shape;365;p40">
            <a:extLst>
              <a:ext uri="{FF2B5EF4-FFF2-40B4-BE49-F238E27FC236}">
                <a16:creationId xmlns:a16="http://schemas.microsoft.com/office/drawing/2014/main" id="{00F53912-B754-3AF9-8434-123B34BC65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6801F-6AC7-B7CF-ECC5-DB44957AB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AFF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 txBox="1"/>
          <p:nvPr/>
        </p:nvSpPr>
        <p:spPr>
          <a:xfrm>
            <a:off x="460350" y="640080"/>
            <a:ext cx="81771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Target Outcomes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sp>
        <p:nvSpPr>
          <p:cNvPr id="364" name="Google Shape;364;p40"/>
          <p:cNvSpPr txBox="1"/>
          <p:nvPr/>
        </p:nvSpPr>
        <p:spPr>
          <a:xfrm>
            <a:off x="460350" y="1451775"/>
            <a:ext cx="4031400" cy="259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0FA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Economic Competitiveness</a:t>
            </a:r>
            <a:endParaRPr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Strengthen the region to compete effectively in the global economy and deliver prosperity to the region. This includes leveraging a region’s comparative advantage, diversifying its economy, and training its workforce to prepare for jobs in emerging industries. </a:t>
            </a:r>
            <a:endParaRPr lang="en-US" sz="1000" dirty="0">
              <a:solidFill>
                <a:srgbClr val="B6EAFF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Economic Resilience</a:t>
            </a:r>
            <a:endParaRPr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Improve the region’s ability to avoid, withstand, and recover from economic shocks. This includes foreseeing, adapting to, and leveraging changing conditions to a region’s economic advantage. </a:t>
            </a:r>
            <a:endParaRPr lang="en-US" sz="11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</p:txBody>
      </p:sp>
      <p:sp>
        <p:nvSpPr>
          <p:cNvPr id="365" name="Google Shape;365;p40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C931B-6D6D-9D37-CA1A-918596345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Google Shape;364;p40">
            <a:extLst>
              <a:ext uri="{FF2B5EF4-FFF2-40B4-BE49-F238E27FC236}">
                <a16:creationId xmlns:a16="http://schemas.microsoft.com/office/drawing/2014/main" id="{FFBBDF59-FAA0-FF76-79F4-5D8FE6345FCB}"/>
              </a:ext>
            </a:extLst>
          </p:cNvPr>
          <p:cNvSpPr txBox="1"/>
          <p:nvPr/>
        </p:nvSpPr>
        <p:spPr>
          <a:xfrm>
            <a:off x="4606050" y="1451774"/>
            <a:ext cx="40314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0FA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Sample Project Activities</a:t>
            </a:r>
            <a:endParaRPr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Expand access to capital</a:t>
            </a:r>
          </a:p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Expand capacity for innovation and entrepreneurship</a:t>
            </a:r>
          </a:p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Retain or expand existing businesses or promote new business development</a:t>
            </a:r>
          </a:p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Build the region’s skilled workforce</a:t>
            </a:r>
            <a:endParaRPr lang="en-US" dirty="0">
              <a:solidFill>
                <a:srgbClr val="0086FF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Sample Project Activities</a:t>
            </a:r>
            <a:endParaRPr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Build capacity of organizations serving disinvested communities to compete for and administer federal and state grants</a:t>
            </a:r>
          </a:p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Build wealth in disinvested communities</a:t>
            </a:r>
          </a:p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Diversify regional economy</a:t>
            </a:r>
            <a:endParaRPr lang="en-US" sz="11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>
          <a:extLst>
            <a:ext uri="{FF2B5EF4-FFF2-40B4-BE49-F238E27FC236}">
              <a16:creationId xmlns:a16="http://schemas.microsoft.com/office/drawing/2014/main" id="{6A221FC6-1370-6879-FE5F-4309CA288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>
            <a:extLst>
              <a:ext uri="{FF2B5EF4-FFF2-40B4-BE49-F238E27FC236}">
                <a16:creationId xmlns:a16="http://schemas.microsoft.com/office/drawing/2014/main" id="{497FB719-7D47-78F0-CEE2-59C2193DE1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92" name="Google Shape;392;p43">
            <a:extLst>
              <a:ext uri="{FF2B5EF4-FFF2-40B4-BE49-F238E27FC236}">
                <a16:creationId xmlns:a16="http://schemas.microsoft.com/office/drawing/2014/main" id="{0CB3E452-2895-AEDB-8477-095DBA5A95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05580"/>
            <a:ext cx="6222900" cy="249299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Upcoming Resources and Timeline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77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BA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 l="4940" t="11873" r="24172" b="33030"/>
          <a:stretch/>
        </p:blipFill>
        <p:spPr>
          <a:xfrm>
            <a:off x="5272676" y="0"/>
            <a:ext cx="3871324" cy="4690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460350" y="1355823"/>
            <a:ext cx="4111200" cy="210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Regional Work</a:t>
            </a:r>
            <a:endParaRPr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Project identification and selection (Catalyst and Implementation projects)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Adding regional criteria and guidelines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Identifying federal and state grants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 </a:t>
            </a:r>
            <a:endParaRPr lang="en" sz="10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460350" y="640080"/>
            <a:ext cx="4280700" cy="51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What’s Next?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BA"/>
        </a:solidFill>
        <a:effectLst/>
      </p:bgPr>
    </p:bg>
    <p:spTree>
      <p:nvGrpSpPr>
        <p:cNvPr id="1" name="Shape 228">
          <a:extLst>
            <a:ext uri="{FF2B5EF4-FFF2-40B4-BE49-F238E27FC236}">
              <a16:creationId xmlns:a16="http://schemas.microsoft.com/office/drawing/2014/main" id="{55D28C4A-E5A3-07D7-3C96-BBACCF4B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9">
            <a:extLst>
              <a:ext uri="{FF2B5EF4-FFF2-40B4-BE49-F238E27FC236}">
                <a16:creationId xmlns:a16="http://schemas.microsoft.com/office/drawing/2014/main" id="{BF970EBC-E3C6-9C7B-09EA-6733A2E006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881" r="26007"/>
          <a:stretch/>
        </p:blipFill>
        <p:spPr>
          <a:xfrm>
            <a:off x="5272675" y="4350"/>
            <a:ext cx="3871350" cy="46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>
            <a:extLst>
              <a:ext uri="{FF2B5EF4-FFF2-40B4-BE49-F238E27FC236}">
                <a16:creationId xmlns:a16="http://schemas.microsoft.com/office/drawing/2014/main" id="{6E9DD52A-DB90-A35C-944D-6FDFEFB82B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34" name="Google Shape;234;p29">
            <a:extLst>
              <a:ext uri="{FF2B5EF4-FFF2-40B4-BE49-F238E27FC236}">
                <a16:creationId xmlns:a16="http://schemas.microsoft.com/office/drawing/2014/main" id="{B616DAF9-CF4D-6D6F-89BA-4D4380E81DEA}"/>
              </a:ext>
            </a:extLst>
          </p:cNvPr>
          <p:cNvSpPr txBox="1"/>
          <p:nvPr/>
        </p:nvSpPr>
        <p:spPr>
          <a:xfrm>
            <a:off x="460350" y="1355823"/>
            <a:ext cx="4111200" cy="228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Upcoming State Resources</a:t>
            </a:r>
            <a:endParaRPr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Draft Implementation Solicitation for Proposals (SFP) + Public Comment period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Guid</a:t>
            </a:r>
            <a:r>
              <a:rPr lang="en-US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e</a:t>
            </a:r>
            <a:r>
              <a:rPr lang="en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lines for equity impact assessment and displacement avoidance analysis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List of example projects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Project readiness deep dive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Ongoing technical assistance</a:t>
            </a:r>
          </a:p>
        </p:txBody>
      </p:sp>
      <p:sp>
        <p:nvSpPr>
          <p:cNvPr id="235" name="Google Shape;235;p29">
            <a:extLst>
              <a:ext uri="{FF2B5EF4-FFF2-40B4-BE49-F238E27FC236}">
                <a16:creationId xmlns:a16="http://schemas.microsoft.com/office/drawing/2014/main" id="{8F2C6832-DD54-8B59-CA87-A2BE05804D5C}"/>
              </a:ext>
            </a:extLst>
          </p:cNvPr>
          <p:cNvSpPr txBox="1"/>
          <p:nvPr/>
        </p:nvSpPr>
        <p:spPr>
          <a:xfrm>
            <a:off x="460350" y="640080"/>
            <a:ext cx="4280700" cy="51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What’s Next?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97263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4">
            <a:alphaModFix/>
          </a:blip>
          <a:srcRect l="33396" t="6175" r="18196" b="5093"/>
          <a:stretch/>
        </p:blipFill>
        <p:spPr>
          <a:xfrm>
            <a:off x="5434076" y="0"/>
            <a:ext cx="37106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0" y="-7275"/>
            <a:ext cx="6618600" cy="4700850"/>
          </a:xfrm>
          <a:custGeom>
            <a:avLst/>
            <a:gdLst/>
            <a:ahLst/>
            <a:cxnLst/>
            <a:rect l="l" t="t" r="r" b="b"/>
            <a:pathLst>
              <a:path w="264744" h="188034" extrusionOk="0">
                <a:moveTo>
                  <a:pt x="411" y="0"/>
                </a:moveTo>
                <a:lnTo>
                  <a:pt x="241349" y="0"/>
                </a:lnTo>
                <a:lnTo>
                  <a:pt x="264744" y="83045"/>
                </a:lnTo>
                <a:lnTo>
                  <a:pt x="242473" y="187874"/>
                </a:lnTo>
                <a:lnTo>
                  <a:pt x="0" y="188034"/>
                </a:lnTo>
                <a:close/>
              </a:path>
            </a:pathLst>
          </a:custGeom>
          <a:solidFill>
            <a:srgbClr val="B6EA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8" name="Google Shape;88;p15"/>
          <p:cNvSpPr txBox="1"/>
          <p:nvPr/>
        </p:nvSpPr>
        <p:spPr>
          <a:xfrm>
            <a:off x="460350" y="640080"/>
            <a:ext cx="43194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Contents</a:t>
            </a:r>
            <a:endParaRPr sz="320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76755" y="1704374"/>
            <a:ext cx="2630144" cy="211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bg2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Context</a:t>
            </a:r>
            <a:br>
              <a:rPr lang="en" sz="1000" dirty="0">
                <a:solidFill>
                  <a:schemeClr val="bg2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</a:br>
            <a:endParaRPr lang="en" sz="1100" dirty="0">
              <a:solidFill>
                <a:schemeClr val="bg2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100" dirty="0">
                <a:solidFill>
                  <a:schemeClr val="bg2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Project Requirements</a:t>
            </a:r>
          </a:p>
          <a:p>
            <a:pPr marL="22860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AutoNum type="arabicPlain" startAt="6"/>
            </a:pPr>
            <a:endParaRPr lang="en" sz="1100" dirty="0">
              <a:solidFill>
                <a:schemeClr val="bg2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100" dirty="0">
                <a:solidFill>
                  <a:schemeClr val="bg2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Implementation Project Priorities</a:t>
            </a:r>
          </a:p>
          <a:p>
            <a: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" sz="1100" dirty="0">
              <a:solidFill>
                <a:schemeClr val="bg2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>
              <a:lnSpc>
                <a:spcPct val="130000"/>
              </a:lnSpc>
            </a:pPr>
            <a:r>
              <a:rPr lang="en" sz="1100" dirty="0">
                <a:solidFill>
                  <a:schemeClr val="bg2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Target Outcomes</a:t>
            </a:r>
          </a:p>
          <a:p>
            <a: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" sz="1100" dirty="0">
              <a:solidFill>
                <a:schemeClr val="bg2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100" dirty="0">
                <a:solidFill>
                  <a:schemeClr val="bg2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Next Steps</a:t>
            </a:r>
            <a:endParaRPr sz="1100" dirty="0">
              <a:solidFill>
                <a:schemeClr val="bg2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cxnSp>
        <p:nvCxnSpPr>
          <p:cNvPr id="91" name="Google Shape;91;p15"/>
          <p:cNvCxnSpPr>
            <a:cxnSpLocks/>
          </p:cNvCxnSpPr>
          <p:nvPr/>
        </p:nvCxnSpPr>
        <p:spPr>
          <a:xfrm>
            <a:off x="460350" y="1704375"/>
            <a:ext cx="0" cy="1948255"/>
          </a:xfrm>
          <a:prstGeom prst="straightConnector1">
            <a:avLst/>
          </a:prstGeom>
          <a:noFill/>
          <a:ln w="19050" cap="flat" cmpd="sng">
            <a:solidFill>
              <a:srgbClr val="0086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BA"/>
        </a:solidFill>
        <a:effectLst/>
      </p:bgPr>
    </p:bg>
    <p:spTree>
      <p:nvGrpSpPr>
        <p:cNvPr id="1" name="Shape 228">
          <a:extLst>
            <a:ext uri="{FF2B5EF4-FFF2-40B4-BE49-F238E27FC236}">
              <a16:creationId xmlns:a16="http://schemas.microsoft.com/office/drawing/2014/main" id="{21F71FE0-1BE5-D805-F3B6-884CD70E2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>
            <a:extLst>
              <a:ext uri="{FF2B5EF4-FFF2-40B4-BE49-F238E27FC236}">
                <a16:creationId xmlns:a16="http://schemas.microsoft.com/office/drawing/2014/main" id="{B4E91598-A544-A7A2-2897-DCB80D8425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34" name="Google Shape;234;p29">
            <a:extLst>
              <a:ext uri="{FF2B5EF4-FFF2-40B4-BE49-F238E27FC236}">
                <a16:creationId xmlns:a16="http://schemas.microsoft.com/office/drawing/2014/main" id="{BF4834DD-1C06-10FD-A05F-B3F7D35B5D92}"/>
              </a:ext>
            </a:extLst>
          </p:cNvPr>
          <p:cNvSpPr txBox="1"/>
          <p:nvPr/>
        </p:nvSpPr>
        <p:spPr>
          <a:xfrm>
            <a:off x="460350" y="1355823"/>
            <a:ext cx="4111200" cy="179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Timeline</a:t>
            </a:r>
            <a:endParaRPr dirty="0">
              <a:solidFill>
                <a:srgbClr val="002F7B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February – March 2024  </a:t>
            </a:r>
            <a:r>
              <a:rPr lang="en" sz="10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rPr>
              <a:t>Gather feedback on project criteria and workshop with regions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April – May  </a:t>
            </a:r>
            <a:r>
              <a:rPr lang="en" sz="1000" dirty="0">
                <a:solidFill>
                  <a:srgbClr val="001044"/>
                </a:solidFill>
                <a:latin typeface="Be Vietnam Pro Light"/>
                <a:ea typeface="Be Vietnam Pro SemiBold"/>
                <a:cs typeface="Be Vietnam Pro SemiBold"/>
                <a:sym typeface="Be Vietnam Pro Light"/>
              </a:rPr>
              <a:t>Public comment period for draft Implementation SFP</a:t>
            </a:r>
            <a:endParaRPr lang="en" sz="10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May - June  </a:t>
            </a:r>
            <a:r>
              <a:rPr lang="en" sz="1000" dirty="0">
                <a:solidFill>
                  <a:srgbClr val="001044"/>
                </a:solidFill>
                <a:latin typeface="Be Vietnam Pro Light"/>
                <a:ea typeface="Be Vietnam Pro SemiBold"/>
                <a:cs typeface="Be Vietnam Pro SemiBold"/>
                <a:sym typeface="Be Vietnam Pro Light"/>
              </a:rPr>
              <a:t>Incorporate public comments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86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September  </a:t>
            </a:r>
            <a:r>
              <a:rPr lang="en" sz="1000" dirty="0">
                <a:solidFill>
                  <a:srgbClr val="001044"/>
                </a:solidFill>
                <a:latin typeface="Be Vietnam Pro Light"/>
                <a:ea typeface="Be Vietnam Pro SemiBold"/>
                <a:cs typeface="Be Vietnam Pro SemiBold"/>
                <a:sym typeface="Be Vietnam Pro Light"/>
              </a:rPr>
              <a:t>Release Implementation SFP (rolling)</a:t>
            </a:r>
            <a:endParaRPr lang="en" sz="1000" dirty="0">
              <a:solidFill>
                <a:srgbClr val="001044"/>
              </a:solidFill>
              <a:latin typeface="Be Vietnam Pro Light"/>
              <a:ea typeface="Be Vietnam Pro Light"/>
              <a:cs typeface="Be Vietnam Pro Light"/>
              <a:sym typeface="Be Vietnam Pro Light"/>
            </a:endParaRPr>
          </a:p>
        </p:txBody>
      </p:sp>
      <p:sp>
        <p:nvSpPr>
          <p:cNvPr id="235" name="Google Shape;235;p29">
            <a:extLst>
              <a:ext uri="{FF2B5EF4-FFF2-40B4-BE49-F238E27FC236}">
                <a16:creationId xmlns:a16="http://schemas.microsoft.com/office/drawing/2014/main" id="{34E89CF2-C501-207B-5E0F-6DDB413D91F1}"/>
              </a:ext>
            </a:extLst>
          </p:cNvPr>
          <p:cNvSpPr txBox="1"/>
          <p:nvPr/>
        </p:nvSpPr>
        <p:spPr>
          <a:xfrm>
            <a:off x="460350" y="640080"/>
            <a:ext cx="4280700" cy="51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What’s Next?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pic>
        <p:nvPicPr>
          <p:cNvPr id="2" name="Google Shape;113;p17">
            <a:extLst>
              <a:ext uri="{FF2B5EF4-FFF2-40B4-BE49-F238E27FC236}">
                <a16:creationId xmlns:a16="http://schemas.microsoft.com/office/drawing/2014/main" id="{95544A57-A479-3A80-ACF5-72452EFD21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26" r="38804" b="2496"/>
          <a:stretch/>
        </p:blipFill>
        <p:spPr>
          <a:xfrm>
            <a:off x="5272674" y="1078"/>
            <a:ext cx="3871325" cy="4689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26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2"/>
          <p:cNvPicPr preferRelativeResize="0"/>
          <p:nvPr/>
        </p:nvPicPr>
        <p:blipFill rotWithShape="1">
          <a:blip r:embed="rId3">
            <a:alphaModFix/>
          </a:blip>
          <a:srcRect l="3845" t="1162" r="2372" b="505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2"/>
          <p:cNvSpPr txBox="1"/>
          <p:nvPr/>
        </p:nvSpPr>
        <p:spPr>
          <a:xfrm>
            <a:off x="457200" y="1587100"/>
            <a:ext cx="531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Thank you for your continued partnership!</a:t>
            </a:r>
            <a:endParaRPr sz="320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pic>
        <p:nvPicPr>
          <p:cNvPr id="386" name="Google Shape;386;p42"/>
          <p:cNvPicPr preferRelativeResize="0"/>
          <p:nvPr/>
        </p:nvPicPr>
        <p:blipFill rotWithShape="1">
          <a:blip r:embed="rId4">
            <a:alphaModFix/>
          </a:blip>
          <a:srcRect b="47481"/>
          <a:stretch/>
        </p:blipFill>
        <p:spPr>
          <a:xfrm>
            <a:off x="457200" y="695150"/>
            <a:ext cx="2021975" cy="45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>
          <a:extLst>
            <a:ext uri="{FF2B5EF4-FFF2-40B4-BE49-F238E27FC236}">
              <a16:creationId xmlns:a16="http://schemas.microsoft.com/office/drawing/2014/main" id="{4C3BB908-9E27-F428-C192-F3B417049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>
            <a:extLst>
              <a:ext uri="{FF2B5EF4-FFF2-40B4-BE49-F238E27FC236}">
                <a16:creationId xmlns:a16="http://schemas.microsoft.com/office/drawing/2014/main" id="{6856E0F4-DFA9-A02E-D25D-F576AFF5F2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92" name="Google Shape;392;p43">
            <a:extLst>
              <a:ext uri="{FF2B5EF4-FFF2-40B4-BE49-F238E27FC236}">
                <a16:creationId xmlns:a16="http://schemas.microsoft.com/office/drawing/2014/main" id="{626D9A6A-EBDA-9329-B5E0-141EC58EB9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203700"/>
            <a:ext cx="6222900" cy="83099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C2D1C-1F34-5F44-8395-4BB7CB507D8A}"/>
              </a:ext>
            </a:extLst>
          </p:cNvPr>
          <p:cNvSpPr txBox="1"/>
          <p:nvPr/>
        </p:nvSpPr>
        <p:spPr>
          <a:xfrm>
            <a:off x="396240" y="3384180"/>
            <a:ext cx="4572000" cy="818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" dirty="0">
                <a:solidFill>
                  <a:schemeClr val="bg2">
                    <a:lumMod val="20000"/>
                    <a:lumOff val="80000"/>
                  </a:schemeClr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Seed regional economies that are equitable, climate-forward, and provide high quality jobs that are desireable to communities</a:t>
            </a:r>
          </a:p>
        </p:txBody>
      </p:sp>
    </p:spTree>
    <p:extLst>
      <p:ext uri="{BB962C8B-B14F-4D97-AF65-F5344CB8AC3E}">
        <p14:creationId xmlns:p14="http://schemas.microsoft.com/office/powerpoint/2010/main" val="210436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>
          <a:extLst>
            <a:ext uri="{FF2B5EF4-FFF2-40B4-BE49-F238E27FC236}">
              <a16:creationId xmlns:a16="http://schemas.microsoft.com/office/drawing/2014/main" id="{8DAAB3F4-FB81-E8F9-800D-FA6447C8C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>
            <a:extLst>
              <a:ext uri="{FF2B5EF4-FFF2-40B4-BE49-F238E27FC236}">
                <a16:creationId xmlns:a16="http://schemas.microsoft.com/office/drawing/2014/main" id="{8BB4D0AF-D50D-DE12-CA61-3BB7CC39793F}"/>
              </a:ext>
            </a:extLst>
          </p:cNvPr>
          <p:cNvSpPr txBox="1"/>
          <p:nvPr/>
        </p:nvSpPr>
        <p:spPr>
          <a:xfrm>
            <a:off x="765150" y="1438746"/>
            <a:ext cx="3372900" cy="133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What are we aiming to accomplish?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sp>
        <p:nvSpPr>
          <p:cNvPr id="197" name="Google Shape;197;p25">
            <a:extLst>
              <a:ext uri="{FF2B5EF4-FFF2-40B4-BE49-F238E27FC236}">
                <a16:creationId xmlns:a16="http://schemas.microsoft.com/office/drawing/2014/main" id="{9ABFE677-D0C6-DC31-477D-7F83F95920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Google Shape;194;p25">
            <a:extLst>
              <a:ext uri="{FF2B5EF4-FFF2-40B4-BE49-F238E27FC236}">
                <a16:creationId xmlns:a16="http://schemas.microsoft.com/office/drawing/2014/main" id="{19147B1D-6F44-F762-10A9-7CD60128778F}"/>
              </a:ext>
            </a:extLst>
          </p:cNvPr>
          <p:cNvSpPr txBox="1"/>
          <p:nvPr/>
        </p:nvSpPr>
        <p:spPr>
          <a:xfrm>
            <a:off x="5202177" y="643931"/>
            <a:ext cx="3606594" cy="367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" dirty="0">
                <a:solidFill>
                  <a:srgbClr val="002F7B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Invest in industries that will advance priorities identified during each region’s Planning Phase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" dirty="0">
              <a:solidFill>
                <a:srgbClr val="002F7B"/>
              </a:solidFill>
              <a:latin typeface="Be Vietnam Pro Medium"/>
              <a:ea typeface="Be Vietnam Pro Medium"/>
              <a:cs typeface="Be Vietnam Pro Medium"/>
              <a:sym typeface="Be Vietnam Pro Medium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" dirty="0">
                <a:solidFill>
                  <a:srgbClr val="002F7B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Fund projects that ensure workers and disinvested communities are the primary beneficiaries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" dirty="0">
              <a:solidFill>
                <a:srgbClr val="002F7B"/>
              </a:solidFill>
              <a:latin typeface="Be Vietnam Pro Medium"/>
              <a:ea typeface="Be Vietnam Pro Medium"/>
              <a:cs typeface="Be Vietnam Pro Medium"/>
              <a:sym typeface="Be Vietnam Pr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rgbClr val="002F7B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Leverage federal, state, and private dollars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" dirty="0">
              <a:solidFill>
                <a:srgbClr val="002F7B"/>
              </a:solidFill>
              <a:latin typeface="Be Vietnam Pro Medium"/>
              <a:ea typeface="Be Vietnam Pro Medium"/>
              <a:cs typeface="Be Vietnam Pro Medium"/>
              <a:sym typeface="Be Vietnam Pro Medium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67DEB90-C78B-EB33-4142-FA3AE7036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92" name="Google Shape;392;p43"/>
          <p:cNvSpPr txBox="1">
            <a:spLocks noGrp="1"/>
          </p:cNvSpPr>
          <p:nvPr>
            <p:ph type="title"/>
          </p:nvPr>
        </p:nvSpPr>
        <p:spPr>
          <a:xfrm>
            <a:off x="457200" y="2203700"/>
            <a:ext cx="6222900" cy="166199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Criteria: Requirements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7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32" name="Google Shape;432;p47"/>
          <p:cNvSpPr/>
          <p:nvPr/>
        </p:nvSpPr>
        <p:spPr>
          <a:xfrm>
            <a:off x="5276700" y="0"/>
            <a:ext cx="3867300" cy="4697100"/>
          </a:xfrm>
          <a:prstGeom prst="rect">
            <a:avLst/>
          </a:prstGeom>
          <a:solidFill>
            <a:srgbClr val="0010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7"/>
          <p:cNvSpPr txBox="1"/>
          <p:nvPr/>
        </p:nvSpPr>
        <p:spPr>
          <a:xfrm>
            <a:off x="457200" y="1097280"/>
            <a:ext cx="42534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Core Project Criteria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sp>
        <p:nvSpPr>
          <p:cNvPr id="434" name="Google Shape;434;p47"/>
          <p:cNvSpPr txBox="1"/>
          <p:nvPr/>
        </p:nvSpPr>
        <p:spPr>
          <a:xfrm>
            <a:off x="497350" y="2208450"/>
            <a:ext cx="4253400" cy="130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2F7B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Baseline requirements that </a:t>
            </a:r>
            <a:r>
              <a:rPr lang="en" b="1" dirty="0">
                <a:solidFill>
                  <a:srgbClr val="002F7B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all Catalyst and Implementation projects</a:t>
            </a:r>
            <a:r>
              <a:rPr lang="en" dirty="0">
                <a:solidFill>
                  <a:srgbClr val="002F7B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rPr>
              <a:t> must meet to be eligible for California Jobs First Regional Investment Initiative funding</a:t>
            </a:r>
            <a:endParaRPr dirty="0">
              <a:solidFill>
                <a:srgbClr val="001044"/>
              </a:solidFill>
              <a:latin typeface="Be Vietnam Pro Medium"/>
              <a:ea typeface="Be Vietnam Pro Medium"/>
              <a:cs typeface="Be Vietnam Pro Medium"/>
              <a:sym typeface="Be Vietnam Pro Medium"/>
            </a:endParaRPr>
          </a:p>
        </p:txBody>
      </p:sp>
      <p:sp>
        <p:nvSpPr>
          <p:cNvPr id="435" name="Google Shape;435;p47"/>
          <p:cNvSpPr/>
          <p:nvPr/>
        </p:nvSpPr>
        <p:spPr>
          <a:xfrm>
            <a:off x="5276700" y="-18675"/>
            <a:ext cx="3867300" cy="673500"/>
          </a:xfrm>
          <a:prstGeom prst="rect">
            <a:avLst/>
          </a:prstGeom>
          <a:solidFill>
            <a:srgbClr val="FC81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47"/>
          <p:cNvGrpSpPr/>
          <p:nvPr/>
        </p:nvGrpSpPr>
        <p:grpSpPr>
          <a:xfrm>
            <a:off x="5500950" y="1016604"/>
            <a:ext cx="3645950" cy="702195"/>
            <a:chOff x="5500950" y="974972"/>
            <a:chExt cx="3645950" cy="743828"/>
          </a:xfrm>
        </p:grpSpPr>
        <p:sp>
          <p:nvSpPr>
            <p:cNvPr id="438" name="Google Shape;438;p47"/>
            <p:cNvSpPr txBox="1"/>
            <p:nvPr/>
          </p:nvSpPr>
          <p:spPr>
            <a:xfrm>
              <a:off x="5500950" y="974972"/>
              <a:ext cx="3418800" cy="540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B6EAFF"/>
                  </a:solidFill>
                  <a:latin typeface="Be Vietnam Pro SemiBold"/>
                  <a:ea typeface="Be Vietnam Pro SemiBold"/>
                  <a:cs typeface="Be Vietnam Pro SemiBold"/>
                  <a:sym typeface="Be Vietnam Pro SemiBold"/>
                </a:rPr>
                <a:t>Equity</a:t>
              </a:r>
              <a:endParaRPr dirty="0">
                <a:solidFill>
                  <a:srgbClr val="B6EA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endParaRPr>
            </a:p>
          </p:txBody>
        </p:sp>
        <p:cxnSp>
          <p:nvCxnSpPr>
            <p:cNvPr id="439" name="Google Shape;439;p47"/>
            <p:cNvCxnSpPr/>
            <p:nvPr/>
          </p:nvCxnSpPr>
          <p:spPr>
            <a:xfrm>
              <a:off x="5567600" y="1718500"/>
              <a:ext cx="3579300" cy="300"/>
            </a:xfrm>
            <a:prstGeom prst="straightConnector1">
              <a:avLst/>
            </a:prstGeom>
            <a:noFill/>
            <a:ln w="19050" cap="flat" cmpd="sng">
              <a:solidFill>
                <a:srgbClr val="008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0" name="Google Shape;440;p47"/>
          <p:cNvGrpSpPr/>
          <p:nvPr/>
        </p:nvGrpSpPr>
        <p:grpSpPr>
          <a:xfrm>
            <a:off x="5500950" y="2108992"/>
            <a:ext cx="3645950" cy="712046"/>
            <a:chOff x="5500950" y="955868"/>
            <a:chExt cx="3645950" cy="762932"/>
          </a:xfrm>
        </p:grpSpPr>
        <p:sp>
          <p:nvSpPr>
            <p:cNvPr id="441" name="Google Shape;441;p47"/>
            <p:cNvSpPr txBox="1"/>
            <p:nvPr/>
          </p:nvSpPr>
          <p:spPr>
            <a:xfrm>
              <a:off x="5500950" y="955868"/>
              <a:ext cx="3418800" cy="434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B6EAFF"/>
                  </a:solidFill>
                  <a:latin typeface="Be Vietnam Pro SemiBold"/>
                  <a:ea typeface="Be Vietnam Pro SemiBold"/>
                  <a:cs typeface="Be Vietnam Pro SemiBold"/>
                  <a:sym typeface="Be Vietnam Pro SemiBold"/>
                </a:rPr>
                <a:t>Climate</a:t>
              </a:r>
              <a:endParaRPr dirty="0">
                <a:solidFill>
                  <a:srgbClr val="B6EAFF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endParaRPr>
            </a:p>
          </p:txBody>
        </p:sp>
        <p:cxnSp>
          <p:nvCxnSpPr>
            <p:cNvPr id="442" name="Google Shape;442;p47"/>
            <p:cNvCxnSpPr/>
            <p:nvPr/>
          </p:nvCxnSpPr>
          <p:spPr>
            <a:xfrm>
              <a:off x="5567600" y="1718500"/>
              <a:ext cx="3579300" cy="300"/>
            </a:xfrm>
            <a:prstGeom prst="straightConnector1">
              <a:avLst/>
            </a:prstGeom>
            <a:noFill/>
            <a:ln w="19050" cap="flat" cmpd="sng">
              <a:solidFill>
                <a:srgbClr val="008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3" name="Google Shape;443;p47"/>
          <p:cNvGrpSpPr/>
          <p:nvPr/>
        </p:nvGrpSpPr>
        <p:grpSpPr>
          <a:xfrm>
            <a:off x="5525900" y="2978312"/>
            <a:ext cx="3621000" cy="1261587"/>
            <a:chOff x="5525900" y="773825"/>
            <a:chExt cx="3621000" cy="944975"/>
          </a:xfrm>
        </p:grpSpPr>
        <p:sp>
          <p:nvSpPr>
            <p:cNvPr id="444" name="Google Shape;444;p47"/>
            <p:cNvSpPr txBox="1"/>
            <p:nvPr/>
          </p:nvSpPr>
          <p:spPr>
            <a:xfrm>
              <a:off x="5525900" y="773825"/>
              <a:ext cx="3418800" cy="8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endParaRPr>
            </a:p>
          </p:txBody>
        </p:sp>
        <p:cxnSp>
          <p:nvCxnSpPr>
            <p:cNvPr id="445" name="Google Shape;445;p47"/>
            <p:cNvCxnSpPr/>
            <p:nvPr/>
          </p:nvCxnSpPr>
          <p:spPr>
            <a:xfrm>
              <a:off x="5567600" y="1718500"/>
              <a:ext cx="3579300" cy="300"/>
            </a:xfrm>
            <a:prstGeom prst="straightConnector1">
              <a:avLst/>
            </a:prstGeom>
            <a:noFill/>
            <a:ln w="19050" cap="flat" cmpd="sng">
              <a:solidFill>
                <a:srgbClr val="008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23846C-A3E1-AF9F-B1F9-824945148D6D}"/>
              </a:ext>
            </a:extLst>
          </p:cNvPr>
          <p:cNvSpPr txBox="1"/>
          <p:nvPr/>
        </p:nvSpPr>
        <p:spPr>
          <a:xfrm>
            <a:off x="5500950" y="3016846"/>
            <a:ext cx="27786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Job Quality and Access</a:t>
            </a:r>
            <a:endParaRPr lang="en-US" sz="3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5B9C6EE-7659-ADA4-1650-45A19FD944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/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11" name="Google Shape;411;p45"/>
          <p:cNvSpPr txBox="1"/>
          <p:nvPr/>
        </p:nvSpPr>
        <p:spPr>
          <a:xfrm>
            <a:off x="460350" y="765025"/>
            <a:ext cx="81771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Project Criteria: Equity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A22A74-5336-E0DB-FA95-80987EA9C1E8}"/>
              </a:ext>
            </a:extLst>
          </p:cNvPr>
          <p:cNvGrpSpPr/>
          <p:nvPr/>
        </p:nvGrpSpPr>
        <p:grpSpPr>
          <a:xfrm>
            <a:off x="483628" y="1318825"/>
            <a:ext cx="5842212" cy="3087730"/>
            <a:chOff x="483628" y="1318825"/>
            <a:chExt cx="5842212" cy="3087730"/>
          </a:xfrm>
        </p:grpSpPr>
        <p:sp>
          <p:nvSpPr>
            <p:cNvPr id="412" name="Google Shape;412;p45"/>
            <p:cNvSpPr txBox="1"/>
            <p:nvPr/>
          </p:nvSpPr>
          <p:spPr>
            <a:xfrm>
              <a:off x="598504" y="1318825"/>
              <a:ext cx="5727336" cy="2945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At least 40% of funds provide direct, meaningful, and assured benefits to disinvested communities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Include an applicant or co-applicant located in or serving a disinvested community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Align with Executive Order N-16-22 (Embedding Racial Equity)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Include equity impact assessment 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Include displacement analysis (and avoidance strategy if necessary)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Community engagement strategy with feedback mechanisms </a:t>
              </a:r>
            </a:p>
          </p:txBody>
        </p:sp>
        <p:cxnSp>
          <p:nvCxnSpPr>
            <p:cNvPr id="413" name="Google Shape;413;p45"/>
            <p:cNvCxnSpPr>
              <a:cxnSpLocks/>
            </p:cNvCxnSpPr>
            <p:nvPr/>
          </p:nvCxnSpPr>
          <p:spPr>
            <a:xfrm>
              <a:off x="483628" y="1388852"/>
              <a:ext cx="0" cy="3017703"/>
            </a:xfrm>
            <a:prstGeom prst="straightConnector1">
              <a:avLst/>
            </a:prstGeom>
            <a:noFill/>
            <a:ln w="19050" cap="flat" cmpd="sng">
              <a:solidFill>
                <a:srgbClr val="008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584E215D-F887-3845-9499-755D9ECF8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Catalyst + Implementation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>
          <a:extLst>
            <a:ext uri="{FF2B5EF4-FFF2-40B4-BE49-F238E27FC236}">
              <a16:creationId xmlns:a16="http://schemas.microsoft.com/office/drawing/2014/main" id="{54AB3BAC-A711-37A1-6D59-7DC8FEAEE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>
            <a:extLst>
              <a:ext uri="{FF2B5EF4-FFF2-40B4-BE49-F238E27FC236}">
                <a16:creationId xmlns:a16="http://schemas.microsoft.com/office/drawing/2014/main" id="{FC42A7D6-C68F-AB84-EDCD-F5EAEFAF17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11" name="Google Shape;411;p45">
            <a:extLst>
              <a:ext uri="{FF2B5EF4-FFF2-40B4-BE49-F238E27FC236}">
                <a16:creationId xmlns:a16="http://schemas.microsoft.com/office/drawing/2014/main" id="{69AE48BF-F3EA-96C8-EBD1-D8133202C4E8}"/>
              </a:ext>
            </a:extLst>
          </p:cNvPr>
          <p:cNvSpPr txBox="1"/>
          <p:nvPr/>
        </p:nvSpPr>
        <p:spPr>
          <a:xfrm>
            <a:off x="460350" y="765025"/>
            <a:ext cx="81771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Project Criteria: Climate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2B22C2-B8DC-1C65-00B0-9E67759D0E98}"/>
              </a:ext>
            </a:extLst>
          </p:cNvPr>
          <p:cNvGrpSpPr/>
          <p:nvPr/>
        </p:nvGrpSpPr>
        <p:grpSpPr>
          <a:xfrm>
            <a:off x="460350" y="1318824"/>
            <a:ext cx="5865490" cy="2945391"/>
            <a:chOff x="483628" y="1318825"/>
            <a:chExt cx="5842212" cy="2880168"/>
          </a:xfrm>
        </p:grpSpPr>
        <p:sp>
          <p:nvSpPr>
            <p:cNvPr id="412" name="Google Shape;412;p45">
              <a:extLst>
                <a:ext uri="{FF2B5EF4-FFF2-40B4-BE49-F238E27FC236}">
                  <a16:creationId xmlns:a16="http://schemas.microsoft.com/office/drawing/2014/main" id="{F0C65982-8F67-4328-6B49-0CC9F7E07DAF}"/>
                </a:ext>
              </a:extLst>
            </p:cNvPr>
            <p:cNvSpPr txBox="1"/>
            <p:nvPr/>
          </p:nvSpPr>
          <p:spPr>
            <a:xfrm>
              <a:off x="598504" y="1318825"/>
              <a:ext cx="5727336" cy="2880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Align with major state climate goals and policies, such as: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CARB Scoping Plan</a:t>
              </a: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EO N-82-20 (Land and Water Protection)</a:t>
              </a: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EO N-19-19 (Climate Agenda)</a:t>
              </a: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Sustainable Groundwater Management Act (SGMA)</a:t>
              </a: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Projects may not fund new fossil fuel extraction or activities, or expand fossil fuel production</a:t>
              </a:r>
            </a:p>
            <a:p>
              <a:pPr lvl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</p:txBody>
        </p:sp>
        <p:cxnSp>
          <p:nvCxnSpPr>
            <p:cNvPr id="413" name="Google Shape;413;p45">
              <a:extLst>
                <a:ext uri="{FF2B5EF4-FFF2-40B4-BE49-F238E27FC236}">
                  <a16:creationId xmlns:a16="http://schemas.microsoft.com/office/drawing/2014/main" id="{AB7C08C6-0DC1-40CA-4251-4461C8AB94AA}"/>
                </a:ext>
              </a:extLst>
            </p:cNvPr>
            <p:cNvCxnSpPr>
              <a:cxnSpLocks/>
            </p:cNvCxnSpPr>
            <p:nvPr/>
          </p:nvCxnSpPr>
          <p:spPr>
            <a:xfrm>
              <a:off x="483628" y="1388852"/>
              <a:ext cx="0" cy="2502879"/>
            </a:xfrm>
            <a:prstGeom prst="straightConnector1">
              <a:avLst/>
            </a:prstGeom>
            <a:noFill/>
            <a:ln w="19050" cap="flat" cmpd="sng">
              <a:solidFill>
                <a:srgbClr val="008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" name="Subtitle 8">
            <a:extLst>
              <a:ext uri="{FF2B5EF4-FFF2-40B4-BE49-F238E27FC236}">
                <a16:creationId xmlns:a16="http://schemas.microsoft.com/office/drawing/2014/main" id="{58C8452D-DE47-43C1-E8D7-C4C1AE42A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Catalyst +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31465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>
          <a:extLst>
            <a:ext uri="{FF2B5EF4-FFF2-40B4-BE49-F238E27FC236}">
              <a16:creationId xmlns:a16="http://schemas.microsoft.com/office/drawing/2014/main" id="{D40B4EA3-CF69-2A6B-459A-B58FED51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>
            <a:extLst>
              <a:ext uri="{FF2B5EF4-FFF2-40B4-BE49-F238E27FC236}">
                <a16:creationId xmlns:a16="http://schemas.microsoft.com/office/drawing/2014/main" id="{65E16AAE-24EC-56FF-7C15-22D8CB19AF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7150" y="4690650"/>
            <a:ext cx="376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11" name="Google Shape;411;p45">
            <a:extLst>
              <a:ext uri="{FF2B5EF4-FFF2-40B4-BE49-F238E27FC236}">
                <a16:creationId xmlns:a16="http://schemas.microsoft.com/office/drawing/2014/main" id="{C4B3F276-6104-1E54-DF99-BC5E931E36AD}"/>
              </a:ext>
            </a:extLst>
          </p:cNvPr>
          <p:cNvSpPr txBox="1"/>
          <p:nvPr/>
        </p:nvSpPr>
        <p:spPr>
          <a:xfrm>
            <a:off x="460350" y="765025"/>
            <a:ext cx="81771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1044"/>
                </a:solidFill>
                <a:latin typeface="Be Vietnam Pro SemiBold"/>
                <a:ea typeface="Be Vietnam Pro SemiBold"/>
                <a:cs typeface="Be Vietnam Pro SemiBold"/>
                <a:sym typeface="Be Vietnam Pro SemiBold"/>
              </a:rPr>
              <a:t>Project Criteria: Job Quality and Access</a:t>
            </a:r>
            <a:endParaRPr sz="3200" dirty="0">
              <a:solidFill>
                <a:srgbClr val="001044"/>
              </a:solidFill>
              <a:latin typeface="Be Vietnam Pro SemiBold"/>
              <a:ea typeface="Be Vietnam Pro SemiBold"/>
              <a:cs typeface="Be Vietnam Pro SemiBold"/>
              <a:sym typeface="Be Vietnam Pro SemiBold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0704FC-7045-7ADD-80DB-BABB88F4B6F1}"/>
              </a:ext>
            </a:extLst>
          </p:cNvPr>
          <p:cNvGrpSpPr/>
          <p:nvPr/>
        </p:nvGrpSpPr>
        <p:grpSpPr>
          <a:xfrm>
            <a:off x="483628" y="1318825"/>
            <a:ext cx="5842212" cy="1682283"/>
            <a:chOff x="483628" y="1318825"/>
            <a:chExt cx="5842212" cy="3087730"/>
          </a:xfrm>
        </p:grpSpPr>
        <p:sp>
          <p:nvSpPr>
            <p:cNvPr id="412" name="Google Shape;412;p45">
              <a:extLst>
                <a:ext uri="{FF2B5EF4-FFF2-40B4-BE49-F238E27FC236}">
                  <a16:creationId xmlns:a16="http://schemas.microsoft.com/office/drawing/2014/main" id="{3EBDCCE8-7913-223B-C241-C3347510CED2}"/>
                </a:ext>
              </a:extLst>
            </p:cNvPr>
            <p:cNvSpPr txBox="1"/>
            <p:nvPr/>
          </p:nvSpPr>
          <p:spPr>
            <a:xfrm>
              <a:off x="598504" y="1318825"/>
              <a:ext cx="5727336" cy="1671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Promote the creation of family-sustaining jobs with healthcare and retirement benefits, upward mobility, access to training, consistent scheduling, safe working conditions, and opportunities for collective worker input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US" sz="1200" dirty="0">
                <a:solidFill>
                  <a:srgbClr val="001044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1044"/>
                  </a:solidFill>
                  <a:latin typeface="Be Vietnam Pro Light"/>
                  <a:ea typeface="Be Vietnam Pro Light"/>
                  <a:cs typeface="Be Vietnam Pro Light"/>
                  <a:sym typeface="Be Vietnam Pro Light"/>
                </a:rPr>
                <a:t>Ensure equitable access to quality jobs for communities throughout the region </a:t>
              </a:r>
            </a:p>
          </p:txBody>
        </p:sp>
        <p:cxnSp>
          <p:nvCxnSpPr>
            <p:cNvPr id="413" name="Google Shape;413;p45">
              <a:extLst>
                <a:ext uri="{FF2B5EF4-FFF2-40B4-BE49-F238E27FC236}">
                  <a16:creationId xmlns:a16="http://schemas.microsoft.com/office/drawing/2014/main" id="{732B80B7-B1D8-4D4F-B4BA-4E96BB1B7D37}"/>
                </a:ext>
              </a:extLst>
            </p:cNvPr>
            <p:cNvCxnSpPr>
              <a:cxnSpLocks/>
            </p:cNvCxnSpPr>
            <p:nvPr/>
          </p:nvCxnSpPr>
          <p:spPr>
            <a:xfrm>
              <a:off x="483628" y="1388852"/>
              <a:ext cx="0" cy="3017703"/>
            </a:xfrm>
            <a:prstGeom prst="straightConnector1">
              <a:avLst/>
            </a:prstGeom>
            <a:noFill/>
            <a:ln w="19050" cap="flat" cmpd="sng">
              <a:solidFill>
                <a:srgbClr val="008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89E3586-422F-19CF-C2E0-B2C286C7E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Catalyst +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58918"/>
      </p:ext>
    </p:extLst>
  </p:cSld>
  <p:clrMapOvr>
    <a:masterClrMapping/>
  </p:clrMapOvr>
</p:sld>
</file>

<file path=ppt/theme/theme1.xml><?xml version="1.0" encoding="utf-8"?>
<a:theme xmlns:a="http://schemas.openxmlformats.org/drawingml/2006/main" name="California Jobs First">
  <a:themeElements>
    <a:clrScheme name="Simple Light">
      <a:dk1>
        <a:srgbClr val="001044"/>
      </a:dk1>
      <a:lt1>
        <a:srgbClr val="FFFFFF"/>
      </a:lt1>
      <a:dk2>
        <a:srgbClr val="002F7A"/>
      </a:dk2>
      <a:lt2>
        <a:srgbClr val="444746"/>
      </a:lt2>
      <a:accent1>
        <a:srgbClr val="FFF3BA"/>
      </a:accent1>
      <a:accent2>
        <a:srgbClr val="FFD791"/>
      </a:accent2>
      <a:accent3>
        <a:srgbClr val="FC814C"/>
      </a:accent3>
      <a:accent4>
        <a:srgbClr val="B6EAFF"/>
      </a:accent4>
      <a:accent5>
        <a:srgbClr val="F2C611"/>
      </a:accent5>
      <a:accent6>
        <a:srgbClr val="5DB566"/>
      </a:accent6>
      <a:hlink>
        <a:srgbClr val="0080F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727</Words>
  <Application>Microsoft Office PowerPoint</Application>
  <PresentationFormat>On-screen Show (16:9)</PresentationFormat>
  <Paragraphs>145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Be Vietnam Pro Medium</vt:lpstr>
      <vt:lpstr>Be Vietnam Pro SemiBold</vt:lpstr>
      <vt:lpstr>Arial</vt:lpstr>
      <vt:lpstr>Be Vietnam Pro</vt:lpstr>
      <vt:lpstr>Be Vietnam Pro Light</vt:lpstr>
      <vt:lpstr>California Jobs First</vt:lpstr>
      <vt:lpstr>PowerPoint Presentation</vt:lpstr>
      <vt:lpstr>PowerPoint Presentation</vt:lpstr>
      <vt:lpstr>Context</vt:lpstr>
      <vt:lpstr>PowerPoint Presentation</vt:lpstr>
      <vt:lpstr>Project Criteria: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Criteria: Implementation Project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Resources and Timeline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 Phillips</cp:lastModifiedBy>
  <cp:revision>1</cp:revision>
  <dcterms:modified xsi:type="dcterms:W3CDTF">2024-03-15T21:41:48Z</dcterms:modified>
</cp:coreProperties>
</file>